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7" r:id="rId2"/>
    <p:sldId id="310" r:id="rId3"/>
    <p:sldId id="31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ora Nečasová" initials="B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658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831" autoAdjust="0"/>
  </p:normalViewPr>
  <p:slideViewPr>
    <p:cSldViewPr snapToGrid="0">
      <p:cViewPr>
        <p:scale>
          <a:sx n="100" d="100"/>
          <a:sy n="100" d="100"/>
        </p:scale>
        <p:origin x="-190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F923-082D-450B-A8AF-8793564AB6C3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622C6-CF1A-473A-9269-350822244D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7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22C6-CF1A-473A-9269-350822244D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7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22C6-CF1A-473A-9269-350822244D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33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22C6-CF1A-473A-9269-350822244D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8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C8DC-0BC0-46AC-8368-DF4CE02EA633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4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028-E229-4009-8A11-F8A3704CCE6B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1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22A-430A-4528-AF47-F108302BFFE1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0B37-22E2-4C89-AB48-AC6DF108DCF8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8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5FE3-D564-4E0C-8DDC-25B1AA0D6409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83BC-8012-4520-BB19-4A4E6CC8C3BF}" type="datetime1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FEFF-DC43-4D82-9AE8-BAAACDC64EF3}" type="datetime1">
              <a:rPr lang="en-GB" smtClean="0"/>
              <a:t>16/02/2018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1FC3-9781-49C9-98BD-19A7A3507612}" type="datetime1">
              <a:rPr lang="en-GB" smtClean="0"/>
              <a:t>16/02/2018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5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EBA3-2FB1-40A3-B55D-65C0C42EB9CB}" type="datetime1">
              <a:rPr lang="en-GB" smtClean="0"/>
              <a:t>16/02/2018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4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B128-030F-4A8A-AAE4-0C1928C066AF}" type="datetime1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4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E119-5D42-4BFF-8049-748CC0A3C948}" type="datetime1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20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0642-6D8E-48F0-AEB8-7F3FB91ECA16}" type="datetime1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663E-728E-4D4F-857A-13F3B85C7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8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ozadi_tecky.jpg (1024×76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0" y="1043637"/>
            <a:ext cx="9144000" cy="720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sz="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14512" y="1493828"/>
            <a:ext cx="8698550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BAKALÁŘSKÁ/DIPLOMOVÁ PRÁCE  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PROJEKT PŘÍPRAVY A REALIZACE POLYFUNKČNÍHO DOMU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VUT_symbol_RGB_CZ.png (600×600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0" y="6488668"/>
            <a:ext cx="370800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55375" y="5296446"/>
            <a:ext cx="430373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361950">
              <a:spcAft>
                <a:spcPts val="600"/>
              </a:spcAft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Autor: Bc. Jan NOVÁK</a:t>
            </a:r>
          </a:p>
          <a:p>
            <a:pPr indent="361950">
              <a:spcAft>
                <a:spcPts val="600"/>
              </a:spcAft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doc. Ing. Jan Novotný, Ph.D.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6493263"/>
            <a:ext cx="8735047" cy="3708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Zástupný symbol pro datum 17"/>
          <p:cNvSpPr>
            <a:spLocks noGrp="1"/>
          </p:cNvSpPr>
          <p:nvPr>
            <p:ph type="dt" sz="half" idx="10"/>
          </p:nvPr>
        </p:nvSpPr>
        <p:spPr>
          <a:xfrm>
            <a:off x="-1" y="6492875"/>
            <a:ext cx="8735047" cy="365125"/>
          </a:xfrm>
        </p:spPr>
        <p:txBody>
          <a:bodyPr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učení technické v Brně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Fakulta stavební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TST_Color_RGB_CZ.png (2584×600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2" y="154513"/>
            <a:ext cx="3124800" cy="72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9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ozadi_tecky.jpg (1024×76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0" y="6493263"/>
            <a:ext cx="8735047" cy="3708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1043637"/>
            <a:ext cx="9144000" cy="720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sz="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Zástupný symbol pro datum 17"/>
          <p:cNvSpPr>
            <a:spLocks noGrp="1"/>
          </p:cNvSpPr>
          <p:nvPr>
            <p:ph type="dt" sz="half" idx="10"/>
          </p:nvPr>
        </p:nvSpPr>
        <p:spPr>
          <a:xfrm>
            <a:off x="-1" y="6492875"/>
            <a:ext cx="8735047" cy="365125"/>
          </a:xfrm>
        </p:spPr>
        <p:txBody>
          <a:bodyPr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učení technické v Brně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Fakulta stavební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VUT_symbol_RGB_CZ.png (600×600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0" y="6488668"/>
            <a:ext cx="370800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>
            <a:spLocks noChangeAspect="1"/>
          </p:cNvSpPr>
          <p:nvPr/>
        </p:nvSpPr>
        <p:spPr>
          <a:xfrm>
            <a:off x="177800" y="1246237"/>
            <a:ext cx="8801100" cy="169277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55600" indent="-2667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Zpracovat tyto dokumenty: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lvl="1" indent="-2667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Studie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hlavních technologických etap objektu SO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03;</a:t>
            </a:r>
          </a:p>
          <a:p>
            <a:pPr marL="622300" lvl="1" indent="-2667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22300" lvl="1" indent="-2667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4000" y="213012"/>
            <a:ext cx="8632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algn="just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DIPLOMOVÉ PRÁCE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2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ozadi_tecky.jpg (1024×76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0" y="1272237"/>
            <a:ext cx="9144000" cy="720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sz="1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Picture 4" descr="VUT_symbol_RGB_CZ.png (600×600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200" y="6488668"/>
            <a:ext cx="370800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>
            <a:spLocks noChangeAspect="1"/>
          </p:cNvSpPr>
          <p:nvPr/>
        </p:nvSpPr>
        <p:spPr>
          <a:xfrm>
            <a:off x="225425" y="222537"/>
            <a:ext cx="8651876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V="1">
            <a:off x="-1" y="1397136"/>
            <a:ext cx="9156701" cy="360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sz="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6493263"/>
            <a:ext cx="8735047" cy="370800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Zástupný symbol pro datum 17"/>
          <p:cNvSpPr>
            <a:spLocks noGrp="1"/>
          </p:cNvSpPr>
          <p:nvPr>
            <p:ph type="dt" sz="half" idx="10"/>
          </p:nvPr>
        </p:nvSpPr>
        <p:spPr>
          <a:xfrm>
            <a:off x="-1" y="6492875"/>
            <a:ext cx="8735047" cy="365125"/>
          </a:xfrm>
        </p:spPr>
        <p:txBody>
          <a:bodyPr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učení technické v Brně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</a:t>
            </a:r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Fakulta stavební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3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8572</TotalTime>
  <Words>76</Words>
  <Application>Microsoft Office PowerPoint</Application>
  <PresentationFormat>Předvádění na obrazovce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 Nečasová</dc:creator>
  <cp:lastModifiedBy>Barbora Nečasová</cp:lastModifiedBy>
  <cp:revision>396</cp:revision>
  <dcterms:created xsi:type="dcterms:W3CDTF">2015-09-20T10:09:41Z</dcterms:created>
  <dcterms:modified xsi:type="dcterms:W3CDTF">2018-02-16T14:35:50Z</dcterms:modified>
</cp:coreProperties>
</file>