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79"/>
  </p:notesMasterIdLst>
  <p:sldIdLst>
    <p:sldId id="256" r:id="rId2"/>
    <p:sldId id="257" r:id="rId3"/>
    <p:sldId id="290" r:id="rId4"/>
    <p:sldId id="259" r:id="rId5"/>
    <p:sldId id="278" r:id="rId6"/>
    <p:sldId id="324" r:id="rId7"/>
    <p:sldId id="325" r:id="rId8"/>
    <p:sldId id="258" r:id="rId9"/>
    <p:sldId id="326" r:id="rId10"/>
    <p:sldId id="328" r:id="rId11"/>
    <p:sldId id="329" r:id="rId12"/>
    <p:sldId id="327" r:id="rId13"/>
    <p:sldId id="367" r:id="rId14"/>
    <p:sldId id="286" r:id="rId15"/>
    <p:sldId id="371" r:id="rId16"/>
    <p:sldId id="373" r:id="rId17"/>
    <p:sldId id="362" r:id="rId18"/>
    <p:sldId id="330" r:id="rId19"/>
    <p:sldId id="331" r:id="rId20"/>
    <p:sldId id="366" r:id="rId21"/>
    <p:sldId id="260" r:id="rId22"/>
    <p:sldId id="262" r:id="rId23"/>
    <p:sldId id="263" r:id="rId24"/>
    <p:sldId id="261" r:id="rId25"/>
    <p:sldId id="287" r:id="rId26"/>
    <p:sldId id="285" r:id="rId27"/>
    <p:sldId id="289" r:id="rId28"/>
    <p:sldId id="332" r:id="rId29"/>
    <p:sldId id="333" r:id="rId30"/>
    <p:sldId id="288" r:id="rId31"/>
    <p:sldId id="372" r:id="rId32"/>
    <p:sldId id="369" r:id="rId33"/>
    <p:sldId id="363" r:id="rId34"/>
    <p:sldId id="365" r:id="rId35"/>
    <p:sldId id="364" r:id="rId36"/>
    <p:sldId id="370" r:id="rId37"/>
    <p:sldId id="265" r:id="rId38"/>
    <p:sldId id="280" r:id="rId39"/>
    <p:sldId id="281" r:id="rId40"/>
    <p:sldId id="282" r:id="rId41"/>
    <p:sldId id="283" r:id="rId42"/>
    <p:sldId id="284" r:id="rId43"/>
    <p:sldId id="368" r:id="rId44"/>
    <p:sldId id="266" r:id="rId45"/>
    <p:sldId id="276" r:id="rId46"/>
    <p:sldId id="348" r:id="rId47"/>
    <p:sldId id="349" r:id="rId48"/>
    <p:sldId id="334" r:id="rId49"/>
    <p:sldId id="267" r:id="rId50"/>
    <p:sldId id="360" r:id="rId51"/>
    <p:sldId id="277" r:id="rId52"/>
    <p:sldId id="361" r:id="rId53"/>
    <p:sldId id="335" r:id="rId54"/>
    <p:sldId id="336" r:id="rId55"/>
    <p:sldId id="337" r:id="rId56"/>
    <p:sldId id="338" r:id="rId57"/>
    <p:sldId id="339" r:id="rId58"/>
    <p:sldId id="340" r:id="rId59"/>
    <p:sldId id="341" r:id="rId60"/>
    <p:sldId id="342" r:id="rId61"/>
    <p:sldId id="343" r:id="rId62"/>
    <p:sldId id="279" r:id="rId63"/>
    <p:sldId id="344" r:id="rId64"/>
    <p:sldId id="345" r:id="rId65"/>
    <p:sldId id="346" r:id="rId66"/>
    <p:sldId id="347" r:id="rId67"/>
    <p:sldId id="353" r:id="rId68"/>
    <p:sldId id="354" r:id="rId69"/>
    <p:sldId id="355" r:id="rId70"/>
    <p:sldId id="356" r:id="rId71"/>
    <p:sldId id="357" r:id="rId72"/>
    <p:sldId id="374" r:id="rId73"/>
    <p:sldId id="375" r:id="rId74"/>
    <p:sldId id="350" r:id="rId75"/>
    <p:sldId id="351" r:id="rId76"/>
    <p:sldId id="352" r:id="rId77"/>
    <p:sldId id="376" r:id="rId78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8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3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8CB3EAA5-C847-4F18-AE30-86AD23E9A4A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8D374224-0366-404D-9436-69DE81AFFB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C8B6FE33-5D72-47BD-8C37-F44B679F6C2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068502AB-AD90-4658-AF57-F8B611D4BBE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EC97B49E-FA61-4746-953A-AF052A6C37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22D961AE-1280-459D-A527-5A40CAA562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408D9AF3-68FA-4AF0-B584-9C0B686B9B65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3654DC1E-7AB7-4128-B0F3-EBB0AEDB2463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338A11A4-CC3D-4951-866E-6807F5224CC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9D79C9D7-CE84-4FFF-B9F5-6E2944E58F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DB119CE8-66E7-4788-A0FF-37F68923D7E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A08BD032-AACF-4D25-9E19-8D96426EE63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5E47E874-74F4-4DBF-88FE-7097DAF5ADD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CEECAED8-88B6-4776-977B-391B5B1D46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5C942F6C-C3EA-457A-A268-7C9811540B3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35746D6A-F8B7-4E1F-9403-AF59FDC80C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A44111EE-22EA-4274-A7E5-FCC2A0A182D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9A9C78C6-0CEC-4D78-9CDA-BD55E4D8AA3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5499D2F1-C9F9-44AE-9B05-B8FA43CC18F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DB4D6A3E-B387-4AC5-9CDD-9F9146C2CD6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4A52B377-5789-4304-9A2F-B5073D9A973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63A781A0-AA33-443A-96E9-38FE4C15489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789C7367-9012-4C17-BD2A-487D858F8F9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127E78CE-79F2-4E56-B233-FFA392F0B3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2D0B34D1-5222-4208-90A1-D1C0201764A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1308A40D-95F9-4E18-A73F-A136C1AF234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59CAD1BC-2C29-4AC2-A41F-A3A326A3155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C66903BC-A028-4CF4-ABCE-AAD531370CF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9531B740-3FF3-43EA-BB61-104879ADA12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5ACAA1E6-0657-4186-BA53-4473A3CBB5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3128B6CE-C10F-4710-8C7A-253838CB4DE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A2726AC7-F663-46E4-AE3F-6A20F8BBC1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2C37A95A-BF7E-4D78-B515-1627772579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54AA4789-642E-4B01-A202-0679DEEEBF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04E8312A-4F72-47B8-8CA3-1889475FFC0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F670C677-CC73-4F49-9520-64497DB5E08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DE1BA4A2-7ACB-4535-AFD7-8DA807E8F6C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AF3BBE67-86ED-45D3-A84D-076E5317F08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654591F2-C53A-452B-A587-580B2BB3AEA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CE356ED0-0150-40E5-8FE6-69F85181395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A8FFB1C6-4136-4152-BF7F-81CAFAF458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B8FC0E79-095E-4A6B-87C6-80659CB281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B189C199-A546-49DA-BCD6-E7A87A3E06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12DB59F0-DB61-4CA8-90E0-38C5B306798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FC048CD1-83BA-4AF7-AD6F-862808AE79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115EC241-CE6E-40B7-ACA7-682131436D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61C1B198-176B-4C29-A599-78A7CBDBCB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5A862C4A-FCA0-471B-AC6E-BB911362FA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30F91374-A842-4727-9BA5-F799FBC369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6830CF53-771A-4F8D-8ACC-01B793A961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7796481A-CBE8-4B61-BE0C-3D5060F002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192273A1-0A94-4D8F-B64C-684C7D34AB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8E30F994-87C4-44AF-B86A-A547C8B2B3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5F7846BD-4648-4E73-9AE1-F8D9C099A7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073A9735-3448-46A0-91CD-10DAEF83CB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4CA438C2-1CBE-456C-8A00-0E09A23175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389772A7-5BC1-4F60-A14C-EAFFF32C32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0D025542-DEF4-4CE5-BEEA-11E7BD1971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6914EEE3-E521-4EFB-9E57-F7DD14FF23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CB92C89D-0FE4-4A57-87A6-706612BFAC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6F408ABA-639D-4F9E-946A-3EB4F1310F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53514A15-0261-4843-87FF-7ABF4AF338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818F637E-CE32-4D46-8137-E8EAA2F79A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1EE23398-04E4-4B31-ACA8-4E6968BE18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D5782E0B-8BF1-4D7C-8BE9-544AD665DD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B5255B20-5059-4081-BF8B-91822863E7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E9E338B7-2905-450E-85AB-976BCFDE659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56A360AD-E780-4E57-B81B-AF687D47D9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C5DA9151-F870-4F52-81B1-41BCED208D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EAB41770-377D-415D-B97F-5F7BD851F4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A3A78D70-308D-4CD7-9CD6-7B665309C3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63104BFF-E8E9-4D17-9DFD-E604BC1FF2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11275948-7028-4DA3-B678-2F502DFC6B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3CC8F039-0EC9-4094-9EE6-EA24C0F7FA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FDEFD660-7421-4142-BF5F-A324FE77FE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6915F0AE-A532-4F62-A593-0305040984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69B3E7B1-1FC8-43DD-8B33-5C4AF58EC8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A9654B39-0E6C-40D8-A229-B1ADF54BE2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BB5105EC-B4BA-4206-A6F8-3CAE90A178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D6880EE9-5267-4CF7-AD6D-EFD9A34E07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256D3E0C-765D-408E-9D10-50A1BE4B4E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4A7AA704-978A-4AB8-944A-CAF8CA053D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2C72210E-66C8-4EA7-B8B1-EF0A48100D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EB869EF7-DE0B-4A4C-86E1-8142494738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E82E89E0-58E8-4C5C-8823-C3E53D0FC5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596392BD-5345-4024-B0CD-086E520DB0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D0E8D4A2-6DB4-44A9-8983-4ABAFD9C6D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9F877C68-A534-4214-A687-49B3AB8DA0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21B0D5B6-135E-4BE4-BCCF-95EE85C7BB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328C7D5A-38FA-468B-98CD-E7F77F2BCF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77616B4B-0D75-467A-881D-0F8FC6663F1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F2638CDD-75AB-40C9-A4BE-366CFB8950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67C810ED-4663-480B-9A0E-E44E1D9048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DC85AB06-2FA4-4D14-A7A6-98B126D79E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5A82AC3A-814F-4173-8047-E462665F2B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281DE8CD-909B-4BFD-8228-14CD6DBC5C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0A871B60-A534-4666-BE28-62423F4447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1CCFD53E-CFD4-48D4-947E-8414C608CE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FB9B6DA6-F457-49E8-9E78-C263853887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73E54085-6C6F-45E5-A177-D405320169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05651B21-A693-4597-86EE-3F99763536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03B14DBB-EE57-4E0C-B43E-AC9C6CC15E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56DD0145-A016-4B19-8E23-69271577D0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BB7CEFA2-A8BB-48FA-B6F3-F36A9D7110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307C6349-D36E-4279-8DCF-B6601F8D31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4EDFB0BF-AA26-4C78-9A4C-5B18081311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C8AFD44C-E9F9-44B3-8B58-DFF03C51FC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C30118AB-F59C-4A40-931A-609495D78D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68629672-1EF6-49D6-802C-9E6137B055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7B0A2677-4683-486F-9112-3C8EA61DCE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931DF604-7D45-4EE1-8481-61AF600942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20DE5F19-C101-461E-938A-B05F34201C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2646CAB0-E8DC-4583-B6D8-DC3C8DA4F0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3F75CF6F-6A3C-4FBE-931D-4F0EF0EF89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0D158CBF-BF22-4386-B674-64515B92B5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C7721569-F3FA-45C0-B590-A738F1F81E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C0B7DCE5-3F28-4816-BF93-543F753FD0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F97682DF-5D03-4E62-A21D-B63F296803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997811F8-AC20-4E09-BB94-DCA05216F7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181CA742-3784-4537-81AA-6F6F3DC02B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D4FE05E2-E24A-4AE5-AFA9-6C76ADC6DF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83C1D20F-0523-4578-915F-C5937BA830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872066A5-35E4-4569-87FC-362FA74B6F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C8AD3AEF-8C9B-431B-BF2D-7C542AF0ED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D1629BD7-612B-4104-9009-B625CDBD9E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55284912-F6BB-4806-AD41-66BE84F34C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E8B7317B-47EA-4671-BE92-7B1A2A0D61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1879EBAD-E6A7-4F4F-A673-53A9947E4B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7791A46D-53A7-41DD-88BB-C8B7C57C16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E67853C6-708E-447F-98DE-FAE907ABBF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6E49AC26-7DD6-4513-9246-FD5F3A8220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3A8AE47B-FE48-47F1-B42C-7C3D3B15A7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B1F6AB06-081C-4AAD-909B-463422F8A5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5493F2BC-C5D1-455F-8B0B-3C22FCA087F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DF2A9771-6CEF-4B9D-8BBF-1C5486DCE6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D2390A6A-9D3F-4C7A-BEF2-AE035329C6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24B86A9F-839A-4098-B3B9-03974FD943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DB64846B-DD44-4CA6-AA84-888DBDD8FF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E1591415-2E0A-402F-BABA-BC6C05D1D0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C58070E9-ADDD-4839-9721-094D1FEFF0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2651CE78-6EB6-4041-9E6C-0A06EBEA42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C43A00E4-AB13-4F45-9AA9-D223217475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BF8A9C8D-1633-4681-BD67-1FAE85B7A1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C82DF03F-A1CC-4625-BA7A-D30A8BF5C4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9356A43B-B3B6-4A4F-A80E-AA36227506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E8D90D0E-19B6-4309-B6F6-2B867ECABF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2B94FBDD-B382-4E28-95CF-1FB522EEDB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D625FA2D-DBBA-4037-9B19-79C57D5AB6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4434CB2F-7728-4CEC-B00C-BA8821F076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77753E04-DD0A-4BFD-B22A-8B2986A083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F67F4106-A056-4C9F-A11D-72BD23F144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2191988C-EAAE-4301-8868-3EC20CA932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3E11D590-4D0D-4533-A559-FA1CD62D9F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CF6C5971-0E93-4B62-9DDA-188CA3DC83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AAA41255-44E1-440A-A72E-B2FE74B0A2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5A32F98E-7DA7-4DB1-AD6B-F93BF0FD53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520C4CB9-5BA0-4742-815C-A64545C8B4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3A7B5500-392E-4EE1-BC64-AB39872DD6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AE6A6729-D000-454A-A204-58AB587A61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1CF2D5A5-C1FB-4897-B1CB-A795EE166B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E078E0F2-523E-4CF6-AD27-92BD50E711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5C64ABB3-5881-4388-A85A-6009BAC390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F728DCA7-9763-4636-9310-F02EA075F6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AAEE830A-002E-4FC8-9DA0-FEB3A24D15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2D9695BA-C729-48BC-AFDC-1046D0C9409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5F182A8E-4E71-4AB2-AE85-7D52B9FEB4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168FE47B-875B-4912-985C-0773A127AC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AC6BDCFE-75AB-4015-97AB-1269A74577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FCAAFF99-FEBA-4174-98E9-17F4EF59FC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BC881CD0-2DE2-4233-8013-7EAF8A954F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48152536-73D5-43CC-A25D-4D7EEFFB4C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9EE24104-7F7E-4D40-9306-ABE7CC59B1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5BDD487C-34E7-4F03-8855-2DD7D3F77C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55536A59-30D2-49C9-B4B1-38795C7DB4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887BE8E2-5607-47A4-ABD7-0E855AA2E2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57FCE737-DC9E-4EFB-8F79-D77B37D5A0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4F8C50B1-C995-4168-BFAA-3718B3208B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A31EA9D0-74DC-44E9-91ED-D548298FC4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96A18716-0EC5-4AF5-ADC2-8D28E505AE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A56BA75A-CDA0-4E1D-8892-2F63862530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7B8BBAAD-CAB2-4645-9896-6AD0241B9E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16D82BDF-E589-4377-A2AE-EA0B8B60BB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0762F42F-8156-46BD-A85E-3813E26B6E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EB8B900C-BFD4-4EFF-BC19-78314098C8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10492E38-5D11-4D79-AFE8-DB266F48C3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86BEFF48-ED91-43F7-9D5A-859E94B45E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FF8538A3-B7C0-42EF-BEC6-979463C60A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E450A121-F74D-429E-8655-E7789614E4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05EDEDE1-A04F-4853-B584-5D4C17F9AB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84027B68-279A-4E75-8743-F5351AB8E5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17A06D7D-A8FB-4CF6-B54A-1B2CD57034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76BB49DB-A7EF-47FC-A2F6-C868884373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934EF8CB-5581-4271-8D26-D53E3198BD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BC24DE6B-0D38-4ECB-875E-F0D3273F66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060437AB-81D2-4CFA-82F4-E56C6DFEB4E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05AB6B39-EAFD-4410-9BC9-3FF2D8E166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D7EB1B3B-E1C6-4342-9901-2A8A72E786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6F88AECF-FBBD-4BE0-BECD-D2A9B71842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E588C6CB-3BC4-4B66-B55D-1A8E76CD9B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29F66D59-8485-4AF2-8330-EAB94556EE8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1F748AB1-A9D7-48D7-A9FD-A51E1087FC0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C8189A71-317D-4B11-9150-C4DB757F9E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57A4456D-EF25-4228-9520-7BD8DAAA6C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7EAA3E36-6AF3-4D85-8567-1094939452D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72BA7F2D-E48E-408B-A79A-616A72C19F1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5548AF7A-06EA-484B-B083-7ACD23F03B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BDA32D90-E87E-4F57-AB74-A187B4D1A8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53E14550-F754-4523-A404-5FFC2BF96D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B4EBD72A-2A3E-40E2-A4AC-5483AAB9B8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876FFF1A-1614-4FAC-9CF6-8811349624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682066D8-E348-4D3D-8CF4-2DB5DA8864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E8CF63F8-4BAC-4859-BEB6-09481BB430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B19CAB44-4420-40D6-91E2-9D8C907E51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F3612685-6C13-4060-90BC-5A4C2450F2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11F933AD-69EC-4D53-8CD4-5F6497BA8A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BE07F74D-3382-4708-B884-68037BAEEC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12306E7E-90EB-41C3-A62A-D0377515CC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E23FC16D-94F0-4717-B1D3-F1092BE53F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6E3F3EAB-53A1-4FBD-BD3F-392948C44D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4CCF9781-63B2-413F-864C-FBEE56E2D2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CD07FABF-11F9-4E43-8837-694CE9AF16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1633BFAD-D90C-49B3-9C6F-E34F2ECD8E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F8471174-91A5-4A76-B7CE-8FC66D8CBD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9434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9435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27F3DB4F-4372-4CBC-B40C-D609F758FC7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F6EE0A88-84F6-4FE0-A79D-5BBCB21C20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94421054-8845-4E03-BCFC-7317C82C07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16B17-B594-41B3-BCE5-4E2F5793529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51710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D5AE65DC-9FCB-4995-97E9-C5459060354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D3754D-FF89-4B47-BD0C-50CDE71744F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369FCA6C-3CD7-4346-A225-296FCBB0D9C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0F1CB90C-1F26-4BDC-927B-DA0861CA367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81088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AECA839E-1D0F-47FA-AC22-79E38104B87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658DE5-4019-4AA1-B430-DF2E85D6AE84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4329CD2D-982B-4F35-BA6C-1456051F8B3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9F27EC7C-C283-4526-82E6-4B223A740EA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362444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2C4745CF-D91A-4B2B-9F86-B86CC52C1F0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13F62-C26E-480E-A108-488721CD0E54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5948F79E-548D-4450-A107-309EBAA3D15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8B4AAA66-6D5F-46CA-842C-44459B67463C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2891674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6B572CBA-2C71-4231-86AE-E67C664BB28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5030BD-7830-435D-A0DB-BFCB8B8311F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81993BAD-9675-468E-8E02-AE7D2A39CAA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86125E1A-3EF5-42DE-B785-D7CAD46084E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230385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1325160E-E63D-40D4-AE1A-6A086B9220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928B89-FFFD-4A40-8EFF-3241A104248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E57CA4B7-CA15-41B2-A9EE-010918721F3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9D02732B-77A9-4156-978C-4B310578780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06421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5FA953D2-C739-44A8-977A-EE69A939041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C25F69-5446-467B-A25B-E3FCE491834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4764DAE5-947D-46E3-B9E8-FFB785DCD94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CC088955-3FAA-420C-9C23-1C50A3ADD47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2393790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0B667B9C-742C-4001-BDC5-83BD974416E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C63E41-E6E4-4773-BBA3-80681EA8958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D0B1AA86-10EF-47F2-981A-43E289FAFC6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0E50E9AD-1ECE-4494-AFD9-DB21EB7CF95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796811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849BEE51-B3B6-4B39-9213-219AFA99D30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875330-ABF9-40F8-89F1-F5EBF0FE0122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EDD4AEEE-B7DC-4CAD-9DC5-E2D81795A91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D453D7B6-E418-4FD1-A5FA-BD486900D23B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20381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5C4DDD4E-AC19-46E6-91C6-9EA9C755155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93537-08A4-4193-A3CE-A7477097CF3E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868A2FDE-E6D4-48CE-9A8F-74F5C3A9ACA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1CFD514A-AA70-4C80-8B52-7589137285D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02384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83891FE7-3A3C-4D1D-A4C5-665B5117CC3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CBB93C-1F5E-49FE-B3AD-D661B6B0384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C57CE8B9-93A2-4D04-A529-20BC71300E7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68117CFA-B15A-47C2-BCD5-5EAD26CDC77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2608700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6DF4C731-48BD-46EB-891B-A5497AED3B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F12CB7-747C-4543-893F-AD226B73690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8B6C6A35-D418-4678-93F2-7F033FCA130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71BF4B39-A937-4779-AB58-580D3DA869F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283404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DF2CCFD6-E546-4026-9040-177B38CCDE6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CF2E63-2DD2-4AA1-8F4C-0912445B2323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9FA80846-C1C3-46F4-B32D-E1E067C99CA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373110C8-B3CE-4461-807C-9BABC6BE9BB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956353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57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9143514E-D3BE-43B2-86EE-8BBC15C8CCD1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CF3375-221E-4062-8B24-DFD4B856FEE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5EB64F79-8387-4FDA-98BC-7475671CDC53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A78149B4-5B03-41DC-BD97-6CC611F05B5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866852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dpis a 2 obsahy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013A2714-B3DB-4E65-9633-D8FE2E27464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06C36C-6CA3-42CC-9EF2-35433328652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F5D22DB0-02F2-4907-9BC7-319E6698608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6C574C83-7B72-4B63-82C6-42DC0E47EDA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807440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41CBC348-BF1C-4D4C-B787-55B0B592FD1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51B7CA-E37A-4511-ACB8-528BFB1FAF7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2AB300EA-2733-4BE0-A200-7A3147CE3228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4704AB42-A27D-41EC-ABE0-04D4429F05C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976230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FE5842C5-3A7E-4195-82D2-A4C99E961DB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B6F262-6BC8-4666-873B-CEC44157023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5DD156EB-0286-418B-BDB0-E6B677162CD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8A129915-4716-4E89-8C66-0EB961519AE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724934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946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1EA43BE2-28C2-4966-BF31-762458262AF3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34D9B-1E7A-4102-9FAF-6879DF64ACC4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FDC1B90D-5A5C-47E0-B87F-70194011EF9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596D432F-208A-47F8-964B-380D0968EAC6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3658178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nline obrázek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6A4BEDAD-20A5-4523-98C7-D18195438B1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3AC463-B7F6-4D54-80E0-E2CF02D14AA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41E77FB4-9BCC-46FD-8FE4-F8147EB1EFD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00321BE7-98D4-40CD-B5B5-D84F455337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92422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437A8214-A3B2-4FB0-B1DE-7CED28F9A272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8195" name="Rectangle 3">
              <a:extLst>
                <a:ext uri="{FF2B5EF4-FFF2-40B4-BE49-F238E27FC236}">
                  <a16:creationId xmlns:a16="http://schemas.microsoft.com/office/drawing/2014/main" id="{54FD41A8-03BE-4D68-A552-EED78F914F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6" name="Rectangle 4">
              <a:extLst>
                <a:ext uri="{FF2B5EF4-FFF2-40B4-BE49-F238E27FC236}">
                  <a16:creationId xmlns:a16="http://schemas.microsoft.com/office/drawing/2014/main" id="{14C2B2DC-10FE-476A-8F39-11A8E9A8BF8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7" name="Rectangle 5">
              <a:extLst>
                <a:ext uri="{FF2B5EF4-FFF2-40B4-BE49-F238E27FC236}">
                  <a16:creationId xmlns:a16="http://schemas.microsoft.com/office/drawing/2014/main" id="{AAD23793-48B3-40F8-93AB-AFDC1D38CA6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8" name="Rectangle 6">
              <a:extLst>
                <a:ext uri="{FF2B5EF4-FFF2-40B4-BE49-F238E27FC236}">
                  <a16:creationId xmlns:a16="http://schemas.microsoft.com/office/drawing/2014/main" id="{198EBD71-D98E-406F-9B14-F1F99417E1A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9" name="Rectangle 7">
              <a:extLst>
                <a:ext uri="{FF2B5EF4-FFF2-40B4-BE49-F238E27FC236}">
                  <a16:creationId xmlns:a16="http://schemas.microsoft.com/office/drawing/2014/main" id="{E68C1AD1-2852-481C-88E4-E38133B82FF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0" name="Rectangle 8">
              <a:extLst>
                <a:ext uri="{FF2B5EF4-FFF2-40B4-BE49-F238E27FC236}">
                  <a16:creationId xmlns:a16="http://schemas.microsoft.com/office/drawing/2014/main" id="{25CF3D12-8889-4E03-A0E2-6887532E67C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1" name="Rectangle 9">
              <a:extLst>
                <a:ext uri="{FF2B5EF4-FFF2-40B4-BE49-F238E27FC236}">
                  <a16:creationId xmlns:a16="http://schemas.microsoft.com/office/drawing/2014/main" id="{EAA37ECA-B9D9-4EFA-AD85-AAE0CA9EAD2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2" name="Rectangle 10">
              <a:extLst>
                <a:ext uri="{FF2B5EF4-FFF2-40B4-BE49-F238E27FC236}">
                  <a16:creationId xmlns:a16="http://schemas.microsoft.com/office/drawing/2014/main" id="{4282B790-22CA-4630-B2DA-680A7CA33D8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3" name="Rectangle 11">
              <a:extLst>
                <a:ext uri="{FF2B5EF4-FFF2-40B4-BE49-F238E27FC236}">
                  <a16:creationId xmlns:a16="http://schemas.microsoft.com/office/drawing/2014/main" id="{80F18CA1-FFE6-42FA-A38C-F1A8F14077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4" name="Rectangle 12">
              <a:extLst>
                <a:ext uri="{FF2B5EF4-FFF2-40B4-BE49-F238E27FC236}">
                  <a16:creationId xmlns:a16="http://schemas.microsoft.com/office/drawing/2014/main" id="{EC7ECEAB-AF31-4676-A9AD-81ABD9A41C4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5" name="Rectangle 13">
              <a:extLst>
                <a:ext uri="{FF2B5EF4-FFF2-40B4-BE49-F238E27FC236}">
                  <a16:creationId xmlns:a16="http://schemas.microsoft.com/office/drawing/2014/main" id="{7058C825-47E9-49E1-B874-BDFDE5DFDF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6" name="Rectangle 14">
              <a:extLst>
                <a:ext uri="{FF2B5EF4-FFF2-40B4-BE49-F238E27FC236}">
                  <a16:creationId xmlns:a16="http://schemas.microsoft.com/office/drawing/2014/main" id="{7222C011-63F3-4E61-9CF8-ED2E2A3685F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7" name="Rectangle 15">
              <a:extLst>
                <a:ext uri="{FF2B5EF4-FFF2-40B4-BE49-F238E27FC236}">
                  <a16:creationId xmlns:a16="http://schemas.microsoft.com/office/drawing/2014/main" id="{199BB7CD-2211-4A92-AB4B-5E33EA03F57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8" name="Rectangle 16">
              <a:extLst>
                <a:ext uri="{FF2B5EF4-FFF2-40B4-BE49-F238E27FC236}">
                  <a16:creationId xmlns:a16="http://schemas.microsoft.com/office/drawing/2014/main" id="{4E9BB48C-EC22-4169-B91C-389192887B8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9" name="Rectangle 17">
              <a:extLst>
                <a:ext uri="{FF2B5EF4-FFF2-40B4-BE49-F238E27FC236}">
                  <a16:creationId xmlns:a16="http://schemas.microsoft.com/office/drawing/2014/main" id="{DB6A4120-44B5-4847-B29C-CDE25B079F5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0" name="Rectangle 18">
              <a:extLst>
                <a:ext uri="{FF2B5EF4-FFF2-40B4-BE49-F238E27FC236}">
                  <a16:creationId xmlns:a16="http://schemas.microsoft.com/office/drawing/2014/main" id="{70EDA77C-C79A-4F03-B026-C45896893E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1" name="Rectangle 19">
              <a:extLst>
                <a:ext uri="{FF2B5EF4-FFF2-40B4-BE49-F238E27FC236}">
                  <a16:creationId xmlns:a16="http://schemas.microsoft.com/office/drawing/2014/main" id="{F9920FDD-E0C8-4AA0-BFA0-C2612DD7457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2" name="Rectangle 20">
              <a:extLst>
                <a:ext uri="{FF2B5EF4-FFF2-40B4-BE49-F238E27FC236}">
                  <a16:creationId xmlns:a16="http://schemas.microsoft.com/office/drawing/2014/main" id="{DD8C9E84-BD06-4C24-AB09-2C517D61305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3" name="Rectangle 21">
              <a:extLst>
                <a:ext uri="{FF2B5EF4-FFF2-40B4-BE49-F238E27FC236}">
                  <a16:creationId xmlns:a16="http://schemas.microsoft.com/office/drawing/2014/main" id="{691D7EB3-27BF-4BAC-BC70-904BA014B25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4" name="Rectangle 22">
              <a:extLst>
                <a:ext uri="{FF2B5EF4-FFF2-40B4-BE49-F238E27FC236}">
                  <a16:creationId xmlns:a16="http://schemas.microsoft.com/office/drawing/2014/main" id="{CF58B5C7-F07A-457F-B8A3-8114E1165E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5" name="Rectangle 23">
              <a:extLst>
                <a:ext uri="{FF2B5EF4-FFF2-40B4-BE49-F238E27FC236}">
                  <a16:creationId xmlns:a16="http://schemas.microsoft.com/office/drawing/2014/main" id="{7AC8E8B4-FA2E-459A-B4C2-8126D90385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6" name="Rectangle 24">
              <a:extLst>
                <a:ext uri="{FF2B5EF4-FFF2-40B4-BE49-F238E27FC236}">
                  <a16:creationId xmlns:a16="http://schemas.microsoft.com/office/drawing/2014/main" id="{5B8A467D-5E70-4C27-9123-C7115B2BBBA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7" name="Rectangle 25">
              <a:extLst>
                <a:ext uri="{FF2B5EF4-FFF2-40B4-BE49-F238E27FC236}">
                  <a16:creationId xmlns:a16="http://schemas.microsoft.com/office/drawing/2014/main" id="{CFA4BF2D-4D34-49B3-B742-4BBEBE11F12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8" name="Rectangle 26">
              <a:extLst>
                <a:ext uri="{FF2B5EF4-FFF2-40B4-BE49-F238E27FC236}">
                  <a16:creationId xmlns:a16="http://schemas.microsoft.com/office/drawing/2014/main" id="{5E8AF5EB-9BF8-440B-A5F6-F2E2F187E52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9" name="Rectangle 27">
              <a:extLst>
                <a:ext uri="{FF2B5EF4-FFF2-40B4-BE49-F238E27FC236}">
                  <a16:creationId xmlns:a16="http://schemas.microsoft.com/office/drawing/2014/main" id="{32CE52F9-376C-4273-ACC0-7F19C71B2CC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0" name="Rectangle 28">
              <a:extLst>
                <a:ext uri="{FF2B5EF4-FFF2-40B4-BE49-F238E27FC236}">
                  <a16:creationId xmlns:a16="http://schemas.microsoft.com/office/drawing/2014/main" id="{EB1E54FF-AC3D-4AFB-A5A4-9E7149569FF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1" name="Rectangle 29">
              <a:extLst>
                <a:ext uri="{FF2B5EF4-FFF2-40B4-BE49-F238E27FC236}">
                  <a16:creationId xmlns:a16="http://schemas.microsoft.com/office/drawing/2014/main" id="{0C7BD3C3-4520-4CB1-A07F-2662B208ED0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2" name="Rectangle 30">
              <a:extLst>
                <a:ext uri="{FF2B5EF4-FFF2-40B4-BE49-F238E27FC236}">
                  <a16:creationId xmlns:a16="http://schemas.microsoft.com/office/drawing/2014/main" id="{5F4938B0-2341-4CA4-A880-407807A73E6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3" name="Rectangle 31">
              <a:extLst>
                <a:ext uri="{FF2B5EF4-FFF2-40B4-BE49-F238E27FC236}">
                  <a16:creationId xmlns:a16="http://schemas.microsoft.com/office/drawing/2014/main" id="{3D2F2FF9-F744-441E-BF1F-E0F3661EC4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4" name="Rectangle 32">
              <a:extLst>
                <a:ext uri="{FF2B5EF4-FFF2-40B4-BE49-F238E27FC236}">
                  <a16:creationId xmlns:a16="http://schemas.microsoft.com/office/drawing/2014/main" id="{74404350-7A5F-40C7-B976-92B599CEFF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5" name="Rectangle 33">
              <a:extLst>
                <a:ext uri="{FF2B5EF4-FFF2-40B4-BE49-F238E27FC236}">
                  <a16:creationId xmlns:a16="http://schemas.microsoft.com/office/drawing/2014/main" id="{FFE85B90-7CED-4655-B83E-CB148857FF8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6" name="Rectangle 34">
              <a:extLst>
                <a:ext uri="{FF2B5EF4-FFF2-40B4-BE49-F238E27FC236}">
                  <a16:creationId xmlns:a16="http://schemas.microsoft.com/office/drawing/2014/main" id="{E429F309-2239-4A0D-B2E7-A68F70640C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7" name="Oval 35">
              <a:extLst>
                <a:ext uri="{FF2B5EF4-FFF2-40B4-BE49-F238E27FC236}">
                  <a16:creationId xmlns:a16="http://schemas.microsoft.com/office/drawing/2014/main" id="{A3ED2CDD-E828-470F-9F6A-3AC496E6F4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28" name="Oval 36">
              <a:extLst>
                <a:ext uri="{FF2B5EF4-FFF2-40B4-BE49-F238E27FC236}">
                  <a16:creationId xmlns:a16="http://schemas.microsoft.com/office/drawing/2014/main" id="{981B1760-8932-4DC7-B58A-8780888750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29" name="Oval 37">
              <a:extLst>
                <a:ext uri="{FF2B5EF4-FFF2-40B4-BE49-F238E27FC236}">
                  <a16:creationId xmlns:a16="http://schemas.microsoft.com/office/drawing/2014/main" id="{4B547A7D-DEAD-455C-8512-08DB07AD5D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0" name="Oval 38">
              <a:extLst>
                <a:ext uri="{FF2B5EF4-FFF2-40B4-BE49-F238E27FC236}">
                  <a16:creationId xmlns:a16="http://schemas.microsoft.com/office/drawing/2014/main" id="{7DB30989-2E8C-4AEE-A8CA-27BC0F86BA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1" name="Oval 39">
              <a:extLst>
                <a:ext uri="{FF2B5EF4-FFF2-40B4-BE49-F238E27FC236}">
                  <a16:creationId xmlns:a16="http://schemas.microsoft.com/office/drawing/2014/main" id="{FD4452E3-8A11-4037-992E-AF2F2EF83A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2" name="Oval 40">
              <a:extLst>
                <a:ext uri="{FF2B5EF4-FFF2-40B4-BE49-F238E27FC236}">
                  <a16:creationId xmlns:a16="http://schemas.microsoft.com/office/drawing/2014/main" id="{16F8444C-874B-47E7-BFAB-92DB3D18A7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3" name="Oval 41">
              <a:extLst>
                <a:ext uri="{FF2B5EF4-FFF2-40B4-BE49-F238E27FC236}">
                  <a16:creationId xmlns:a16="http://schemas.microsoft.com/office/drawing/2014/main" id="{19DEF769-71EE-44E9-85B7-F0EB90B486A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4" name="Oval 42">
              <a:extLst>
                <a:ext uri="{FF2B5EF4-FFF2-40B4-BE49-F238E27FC236}">
                  <a16:creationId xmlns:a16="http://schemas.microsoft.com/office/drawing/2014/main" id="{B4F876F0-26BA-47FC-8CEF-AF8FF3D141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5" name="Oval 43">
              <a:extLst>
                <a:ext uri="{FF2B5EF4-FFF2-40B4-BE49-F238E27FC236}">
                  <a16:creationId xmlns:a16="http://schemas.microsoft.com/office/drawing/2014/main" id="{7D1C51E0-2AE0-4E59-AF2C-EC94277549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6" name="Oval 44">
              <a:extLst>
                <a:ext uri="{FF2B5EF4-FFF2-40B4-BE49-F238E27FC236}">
                  <a16:creationId xmlns:a16="http://schemas.microsoft.com/office/drawing/2014/main" id="{4F6F4DC9-24FD-415E-B633-09D3A78C2B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7" name="Oval 45">
              <a:extLst>
                <a:ext uri="{FF2B5EF4-FFF2-40B4-BE49-F238E27FC236}">
                  <a16:creationId xmlns:a16="http://schemas.microsoft.com/office/drawing/2014/main" id="{62697400-11CA-4FD7-9D37-7AC355269B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8" name="Oval 46">
              <a:extLst>
                <a:ext uri="{FF2B5EF4-FFF2-40B4-BE49-F238E27FC236}">
                  <a16:creationId xmlns:a16="http://schemas.microsoft.com/office/drawing/2014/main" id="{D871045D-6442-4379-B604-1D6B90F788C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9" name="Oval 47">
              <a:extLst>
                <a:ext uri="{FF2B5EF4-FFF2-40B4-BE49-F238E27FC236}">
                  <a16:creationId xmlns:a16="http://schemas.microsoft.com/office/drawing/2014/main" id="{A375ADEC-00C1-4EB7-B456-DA57188F14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0" name="Oval 48">
              <a:extLst>
                <a:ext uri="{FF2B5EF4-FFF2-40B4-BE49-F238E27FC236}">
                  <a16:creationId xmlns:a16="http://schemas.microsoft.com/office/drawing/2014/main" id="{A5F5C07C-9DFC-4A8D-92AF-D114B56ABC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1" name="Oval 49">
              <a:extLst>
                <a:ext uri="{FF2B5EF4-FFF2-40B4-BE49-F238E27FC236}">
                  <a16:creationId xmlns:a16="http://schemas.microsoft.com/office/drawing/2014/main" id="{ABD479E1-A7AC-4F73-9EB0-3D99220587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2" name="Oval 50">
              <a:extLst>
                <a:ext uri="{FF2B5EF4-FFF2-40B4-BE49-F238E27FC236}">
                  <a16:creationId xmlns:a16="http://schemas.microsoft.com/office/drawing/2014/main" id="{D780CD44-35F4-4674-950F-E9449D50D8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3" name="Oval 51">
              <a:extLst>
                <a:ext uri="{FF2B5EF4-FFF2-40B4-BE49-F238E27FC236}">
                  <a16:creationId xmlns:a16="http://schemas.microsoft.com/office/drawing/2014/main" id="{8EB058BA-CF91-41E1-8CCB-F69A16FF3D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4" name="Oval 52">
              <a:extLst>
                <a:ext uri="{FF2B5EF4-FFF2-40B4-BE49-F238E27FC236}">
                  <a16:creationId xmlns:a16="http://schemas.microsoft.com/office/drawing/2014/main" id="{7CBC1FA4-721F-4D95-9FB8-79C243F1D0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5" name="Oval 53">
              <a:extLst>
                <a:ext uri="{FF2B5EF4-FFF2-40B4-BE49-F238E27FC236}">
                  <a16:creationId xmlns:a16="http://schemas.microsoft.com/office/drawing/2014/main" id="{955B7999-0280-41E7-9479-AF94BA6424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6" name="Oval 54">
              <a:extLst>
                <a:ext uri="{FF2B5EF4-FFF2-40B4-BE49-F238E27FC236}">
                  <a16:creationId xmlns:a16="http://schemas.microsoft.com/office/drawing/2014/main" id="{95B2EA8A-99D6-4C82-8401-C336DCC788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7" name="Oval 55">
              <a:extLst>
                <a:ext uri="{FF2B5EF4-FFF2-40B4-BE49-F238E27FC236}">
                  <a16:creationId xmlns:a16="http://schemas.microsoft.com/office/drawing/2014/main" id="{890DF4B3-12B4-4E51-A190-3BEED975E2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8" name="Oval 56">
              <a:extLst>
                <a:ext uri="{FF2B5EF4-FFF2-40B4-BE49-F238E27FC236}">
                  <a16:creationId xmlns:a16="http://schemas.microsoft.com/office/drawing/2014/main" id="{2396B6C0-C9B0-4A36-AC2D-1100B809744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9" name="Oval 57">
              <a:extLst>
                <a:ext uri="{FF2B5EF4-FFF2-40B4-BE49-F238E27FC236}">
                  <a16:creationId xmlns:a16="http://schemas.microsoft.com/office/drawing/2014/main" id="{BEF66B69-8F01-4C29-9ADC-65E282A872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0" name="Oval 58">
              <a:extLst>
                <a:ext uri="{FF2B5EF4-FFF2-40B4-BE49-F238E27FC236}">
                  <a16:creationId xmlns:a16="http://schemas.microsoft.com/office/drawing/2014/main" id="{B2E4BC74-7988-43AB-B870-73084E21D1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1" name="Oval 59">
              <a:extLst>
                <a:ext uri="{FF2B5EF4-FFF2-40B4-BE49-F238E27FC236}">
                  <a16:creationId xmlns:a16="http://schemas.microsoft.com/office/drawing/2014/main" id="{935C47E1-D032-413E-95F7-F41B7E1F6E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2" name="Oval 60">
              <a:extLst>
                <a:ext uri="{FF2B5EF4-FFF2-40B4-BE49-F238E27FC236}">
                  <a16:creationId xmlns:a16="http://schemas.microsoft.com/office/drawing/2014/main" id="{68F3497E-2AAC-436C-A189-64374C5CC50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3" name="Oval 61">
              <a:extLst>
                <a:ext uri="{FF2B5EF4-FFF2-40B4-BE49-F238E27FC236}">
                  <a16:creationId xmlns:a16="http://schemas.microsoft.com/office/drawing/2014/main" id="{51DD5766-B7AE-4C04-BEAB-EE17B4A9B0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4" name="Oval 62">
              <a:extLst>
                <a:ext uri="{FF2B5EF4-FFF2-40B4-BE49-F238E27FC236}">
                  <a16:creationId xmlns:a16="http://schemas.microsoft.com/office/drawing/2014/main" id="{98ED5547-D3F0-4D2F-B7CA-B2A7DD9639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5" name="Oval 63">
              <a:extLst>
                <a:ext uri="{FF2B5EF4-FFF2-40B4-BE49-F238E27FC236}">
                  <a16:creationId xmlns:a16="http://schemas.microsoft.com/office/drawing/2014/main" id="{3BA2E5FA-E4D5-4A2B-8B6C-B06BB8EFB7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6" name="Oval 64">
              <a:extLst>
                <a:ext uri="{FF2B5EF4-FFF2-40B4-BE49-F238E27FC236}">
                  <a16:creationId xmlns:a16="http://schemas.microsoft.com/office/drawing/2014/main" id="{213F4AB0-A714-43C8-932F-4A31C72198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7" name="Oval 65">
              <a:extLst>
                <a:ext uri="{FF2B5EF4-FFF2-40B4-BE49-F238E27FC236}">
                  <a16:creationId xmlns:a16="http://schemas.microsoft.com/office/drawing/2014/main" id="{102E6BC3-3517-4C3A-A8AE-B195595510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8" name="Oval 66">
              <a:extLst>
                <a:ext uri="{FF2B5EF4-FFF2-40B4-BE49-F238E27FC236}">
                  <a16:creationId xmlns:a16="http://schemas.microsoft.com/office/drawing/2014/main" id="{D2A386E3-3563-44EE-8058-8DABE05475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9" name="Oval 67">
              <a:extLst>
                <a:ext uri="{FF2B5EF4-FFF2-40B4-BE49-F238E27FC236}">
                  <a16:creationId xmlns:a16="http://schemas.microsoft.com/office/drawing/2014/main" id="{31137D03-19E7-43B4-ACCC-D89B99B999F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0" name="Oval 68">
              <a:extLst>
                <a:ext uri="{FF2B5EF4-FFF2-40B4-BE49-F238E27FC236}">
                  <a16:creationId xmlns:a16="http://schemas.microsoft.com/office/drawing/2014/main" id="{78394DC2-ECC1-4000-A4EC-D0DEA75DB7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1" name="Oval 69">
              <a:extLst>
                <a:ext uri="{FF2B5EF4-FFF2-40B4-BE49-F238E27FC236}">
                  <a16:creationId xmlns:a16="http://schemas.microsoft.com/office/drawing/2014/main" id="{48A8AFA2-1A9E-4445-9935-FAF76B4AA8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2" name="Oval 70">
              <a:extLst>
                <a:ext uri="{FF2B5EF4-FFF2-40B4-BE49-F238E27FC236}">
                  <a16:creationId xmlns:a16="http://schemas.microsoft.com/office/drawing/2014/main" id="{D0B4CD0C-256D-4AC6-963A-98E9BB64249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3" name="Oval 71">
              <a:extLst>
                <a:ext uri="{FF2B5EF4-FFF2-40B4-BE49-F238E27FC236}">
                  <a16:creationId xmlns:a16="http://schemas.microsoft.com/office/drawing/2014/main" id="{0FB06C82-64BE-48C6-B17C-0FE039BA9F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4" name="Oval 72">
              <a:extLst>
                <a:ext uri="{FF2B5EF4-FFF2-40B4-BE49-F238E27FC236}">
                  <a16:creationId xmlns:a16="http://schemas.microsoft.com/office/drawing/2014/main" id="{8D431EE3-F82A-4A42-94E1-D3F59AD1D2F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5" name="Oval 73">
              <a:extLst>
                <a:ext uri="{FF2B5EF4-FFF2-40B4-BE49-F238E27FC236}">
                  <a16:creationId xmlns:a16="http://schemas.microsoft.com/office/drawing/2014/main" id="{9A1A4CB8-D040-410D-83B7-7B182C82E1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6" name="Oval 74">
              <a:extLst>
                <a:ext uri="{FF2B5EF4-FFF2-40B4-BE49-F238E27FC236}">
                  <a16:creationId xmlns:a16="http://schemas.microsoft.com/office/drawing/2014/main" id="{D5E6B893-E64F-49F3-84A1-6F0AEB5CD4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7" name="Oval 75">
              <a:extLst>
                <a:ext uri="{FF2B5EF4-FFF2-40B4-BE49-F238E27FC236}">
                  <a16:creationId xmlns:a16="http://schemas.microsoft.com/office/drawing/2014/main" id="{1D5FCF3F-8BE2-42AD-9662-5C9830B1C1D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8" name="Oval 76">
              <a:extLst>
                <a:ext uri="{FF2B5EF4-FFF2-40B4-BE49-F238E27FC236}">
                  <a16:creationId xmlns:a16="http://schemas.microsoft.com/office/drawing/2014/main" id="{97E848D5-9DC8-4037-A2AC-2979BE63663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9" name="Oval 77">
              <a:extLst>
                <a:ext uri="{FF2B5EF4-FFF2-40B4-BE49-F238E27FC236}">
                  <a16:creationId xmlns:a16="http://schemas.microsoft.com/office/drawing/2014/main" id="{0C74E5BE-5042-4A35-964D-224C29382A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0" name="Oval 78">
              <a:extLst>
                <a:ext uri="{FF2B5EF4-FFF2-40B4-BE49-F238E27FC236}">
                  <a16:creationId xmlns:a16="http://schemas.microsoft.com/office/drawing/2014/main" id="{519ACD11-8178-4538-B455-D09608299F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1" name="Oval 79">
              <a:extLst>
                <a:ext uri="{FF2B5EF4-FFF2-40B4-BE49-F238E27FC236}">
                  <a16:creationId xmlns:a16="http://schemas.microsoft.com/office/drawing/2014/main" id="{1D588137-0DB4-43FF-BAF7-8503254FDF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2" name="Oval 80">
              <a:extLst>
                <a:ext uri="{FF2B5EF4-FFF2-40B4-BE49-F238E27FC236}">
                  <a16:creationId xmlns:a16="http://schemas.microsoft.com/office/drawing/2014/main" id="{E36DE60A-7196-482F-826C-2B9043EFC8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3" name="Oval 81">
              <a:extLst>
                <a:ext uri="{FF2B5EF4-FFF2-40B4-BE49-F238E27FC236}">
                  <a16:creationId xmlns:a16="http://schemas.microsoft.com/office/drawing/2014/main" id="{A7921D11-6DE9-4E38-9ADD-8206776454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4" name="Oval 82">
              <a:extLst>
                <a:ext uri="{FF2B5EF4-FFF2-40B4-BE49-F238E27FC236}">
                  <a16:creationId xmlns:a16="http://schemas.microsoft.com/office/drawing/2014/main" id="{EF094B15-B15D-4A9A-88AB-793AD4FD4E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5" name="Oval 83">
              <a:extLst>
                <a:ext uri="{FF2B5EF4-FFF2-40B4-BE49-F238E27FC236}">
                  <a16:creationId xmlns:a16="http://schemas.microsoft.com/office/drawing/2014/main" id="{7AFED168-9493-4988-84DA-99014D6393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6" name="Oval 84">
              <a:extLst>
                <a:ext uri="{FF2B5EF4-FFF2-40B4-BE49-F238E27FC236}">
                  <a16:creationId xmlns:a16="http://schemas.microsoft.com/office/drawing/2014/main" id="{1BD788D3-EEBF-4F12-AFF2-48BB40AE14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7" name="Oval 85">
              <a:extLst>
                <a:ext uri="{FF2B5EF4-FFF2-40B4-BE49-F238E27FC236}">
                  <a16:creationId xmlns:a16="http://schemas.microsoft.com/office/drawing/2014/main" id="{1B465DFB-201D-4457-9CB9-0AE909E159C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8" name="Oval 86">
              <a:extLst>
                <a:ext uri="{FF2B5EF4-FFF2-40B4-BE49-F238E27FC236}">
                  <a16:creationId xmlns:a16="http://schemas.microsoft.com/office/drawing/2014/main" id="{DC99C677-E5F9-46C2-AF72-CD504671478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9" name="Oval 87">
              <a:extLst>
                <a:ext uri="{FF2B5EF4-FFF2-40B4-BE49-F238E27FC236}">
                  <a16:creationId xmlns:a16="http://schemas.microsoft.com/office/drawing/2014/main" id="{B76719D6-0A86-4AEF-8B23-295C85DED3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0" name="Oval 88">
              <a:extLst>
                <a:ext uri="{FF2B5EF4-FFF2-40B4-BE49-F238E27FC236}">
                  <a16:creationId xmlns:a16="http://schemas.microsoft.com/office/drawing/2014/main" id="{412E990D-EB91-4777-8587-885227F153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1" name="Oval 89">
              <a:extLst>
                <a:ext uri="{FF2B5EF4-FFF2-40B4-BE49-F238E27FC236}">
                  <a16:creationId xmlns:a16="http://schemas.microsoft.com/office/drawing/2014/main" id="{26F59533-B2ED-4F75-B865-06C0DA8282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2" name="Oval 90">
              <a:extLst>
                <a:ext uri="{FF2B5EF4-FFF2-40B4-BE49-F238E27FC236}">
                  <a16:creationId xmlns:a16="http://schemas.microsoft.com/office/drawing/2014/main" id="{FC0BF2D2-3131-4FEC-8AF1-C840797F1E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3" name="Oval 91">
              <a:extLst>
                <a:ext uri="{FF2B5EF4-FFF2-40B4-BE49-F238E27FC236}">
                  <a16:creationId xmlns:a16="http://schemas.microsoft.com/office/drawing/2014/main" id="{BF9DD5E7-7702-497C-BE42-2E92932F9B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4" name="Oval 92">
              <a:extLst>
                <a:ext uri="{FF2B5EF4-FFF2-40B4-BE49-F238E27FC236}">
                  <a16:creationId xmlns:a16="http://schemas.microsoft.com/office/drawing/2014/main" id="{204DF2E6-D404-4139-8B71-CFCAB0773B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5" name="Oval 93">
              <a:extLst>
                <a:ext uri="{FF2B5EF4-FFF2-40B4-BE49-F238E27FC236}">
                  <a16:creationId xmlns:a16="http://schemas.microsoft.com/office/drawing/2014/main" id="{A6FFB6F6-B64D-48C2-B47D-3057A8E2D5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6" name="Oval 94">
              <a:extLst>
                <a:ext uri="{FF2B5EF4-FFF2-40B4-BE49-F238E27FC236}">
                  <a16:creationId xmlns:a16="http://schemas.microsoft.com/office/drawing/2014/main" id="{FB15457D-BFD2-48B6-AE71-D5032D8182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7" name="Oval 95">
              <a:extLst>
                <a:ext uri="{FF2B5EF4-FFF2-40B4-BE49-F238E27FC236}">
                  <a16:creationId xmlns:a16="http://schemas.microsoft.com/office/drawing/2014/main" id="{4C91F4EE-F09F-4DC0-B40A-C7FDD7578C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8" name="Oval 96">
              <a:extLst>
                <a:ext uri="{FF2B5EF4-FFF2-40B4-BE49-F238E27FC236}">
                  <a16:creationId xmlns:a16="http://schemas.microsoft.com/office/drawing/2014/main" id="{A9011EAD-D69A-453D-8267-9B26A72579B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9" name="Oval 97">
              <a:extLst>
                <a:ext uri="{FF2B5EF4-FFF2-40B4-BE49-F238E27FC236}">
                  <a16:creationId xmlns:a16="http://schemas.microsoft.com/office/drawing/2014/main" id="{E9C0A167-334E-4325-801F-DF3363C9DF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0" name="Oval 98">
              <a:extLst>
                <a:ext uri="{FF2B5EF4-FFF2-40B4-BE49-F238E27FC236}">
                  <a16:creationId xmlns:a16="http://schemas.microsoft.com/office/drawing/2014/main" id="{F21D2CB8-DF43-4436-8F4E-FE62716847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1" name="Oval 99">
              <a:extLst>
                <a:ext uri="{FF2B5EF4-FFF2-40B4-BE49-F238E27FC236}">
                  <a16:creationId xmlns:a16="http://schemas.microsoft.com/office/drawing/2014/main" id="{9A689181-0945-46F4-A43C-D09468E33B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2" name="Oval 100">
              <a:extLst>
                <a:ext uri="{FF2B5EF4-FFF2-40B4-BE49-F238E27FC236}">
                  <a16:creationId xmlns:a16="http://schemas.microsoft.com/office/drawing/2014/main" id="{7DEB3D18-0D56-4ADA-8487-75D6B6EA995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3" name="Oval 101">
              <a:extLst>
                <a:ext uri="{FF2B5EF4-FFF2-40B4-BE49-F238E27FC236}">
                  <a16:creationId xmlns:a16="http://schemas.microsoft.com/office/drawing/2014/main" id="{75AB41D2-8A09-4AA0-BD92-DA7CCC22D6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4" name="Oval 102">
              <a:extLst>
                <a:ext uri="{FF2B5EF4-FFF2-40B4-BE49-F238E27FC236}">
                  <a16:creationId xmlns:a16="http://schemas.microsoft.com/office/drawing/2014/main" id="{6F46605F-F8DF-4E32-9F24-D379A00DA6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5" name="Oval 103">
              <a:extLst>
                <a:ext uri="{FF2B5EF4-FFF2-40B4-BE49-F238E27FC236}">
                  <a16:creationId xmlns:a16="http://schemas.microsoft.com/office/drawing/2014/main" id="{5A82C2BA-C067-4D9E-A372-3952735178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6" name="Oval 104">
              <a:extLst>
                <a:ext uri="{FF2B5EF4-FFF2-40B4-BE49-F238E27FC236}">
                  <a16:creationId xmlns:a16="http://schemas.microsoft.com/office/drawing/2014/main" id="{E326F705-363F-49C6-ACB1-AA7ACE03F7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7" name="Oval 105">
              <a:extLst>
                <a:ext uri="{FF2B5EF4-FFF2-40B4-BE49-F238E27FC236}">
                  <a16:creationId xmlns:a16="http://schemas.microsoft.com/office/drawing/2014/main" id="{88FC9E13-0A13-40FD-966F-6DB065E73F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8" name="Oval 106">
              <a:extLst>
                <a:ext uri="{FF2B5EF4-FFF2-40B4-BE49-F238E27FC236}">
                  <a16:creationId xmlns:a16="http://schemas.microsoft.com/office/drawing/2014/main" id="{344B6EA0-1E84-4BD9-B82F-76EF260C05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9" name="Oval 107">
              <a:extLst>
                <a:ext uri="{FF2B5EF4-FFF2-40B4-BE49-F238E27FC236}">
                  <a16:creationId xmlns:a16="http://schemas.microsoft.com/office/drawing/2014/main" id="{B4BB0E5A-8725-4948-B7EC-949CAD63AA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0" name="Oval 108">
              <a:extLst>
                <a:ext uri="{FF2B5EF4-FFF2-40B4-BE49-F238E27FC236}">
                  <a16:creationId xmlns:a16="http://schemas.microsoft.com/office/drawing/2014/main" id="{EA8C9450-6D71-47E0-9F56-353CAF8503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1" name="Oval 109">
              <a:extLst>
                <a:ext uri="{FF2B5EF4-FFF2-40B4-BE49-F238E27FC236}">
                  <a16:creationId xmlns:a16="http://schemas.microsoft.com/office/drawing/2014/main" id="{B966F937-D827-4365-9CA2-58C6AB66EC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2" name="Oval 110">
              <a:extLst>
                <a:ext uri="{FF2B5EF4-FFF2-40B4-BE49-F238E27FC236}">
                  <a16:creationId xmlns:a16="http://schemas.microsoft.com/office/drawing/2014/main" id="{A7CD177B-BDCC-4DF5-AEA7-F2FAD04CDB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3" name="Oval 111">
              <a:extLst>
                <a:ext uri="{FF2B5EF4-FFF2-40B4-BE49-F238E27FC236}">
                  <a16:creationId xmlns:a16="http://schemas.microsoft.com/office/drawing/2014/main" id="{3282CF31-8CD4-44D5-AFEA-C8A98D9F19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4" name="Oval 112">
              <a:extLst>
                <a:ext uri="{FF2B5EF4-FFF2-40B4-BE49-F238E27FC236}">
                  <a16:creationId xmlns:a16="http://schemas.microsoft.com/office/drawing/2014/main" id="{567B9E76-19A0-429F-9F0D-93308112F9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5" name="Oval 113">
              <a:extLst>
                <a:ext uri="{FF2B5EF4-FFF2-40B4-BE49-F238E27FC236}">
                  <a16:creationId xmlns:a16="http://schemas.microsoft.com/office/drawing/2014/main" id="{D5512F41-D960-4207-9891-B85E414535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6" name="Oval 114">
              <a:extLst>
                <a:ext uri="{FF2B5EF4-FFF2-40B4-BE49-F238E27FC236}">
                  <a16:creationId xmlns:a16="http://schemas.microsoft.com/office/drawing/2014/main" id="{04971089-66C9-4609-B075-5589B1583A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7" name="Oval 115">
              <a:extLst>
                <a:ext uri="{FF2B5EF4-FFF2-40B4-BE49-F238E27FC236}">
                  <a16:creationId xmlns:a16="http://schemas.microsoft.com/office/drawing/2014/main" id="{06B7BD0E-B9DC-4D92-87A7-32A741F570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8" name="Oval 116">
              <a:extLst>
                <a:ext uri="{FF2B5EF4-FFF2-40B4-BE49-F238E27FC236}">
                  <a16:creationId xmlns:a16="http://schemas.microsoft.com/office/drawing/2014/main" id="{0430777F-E64F-4E13-BFA6-33CD27B3A7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9" name="Oval 117">
              <a:extLst>
                <a:ext uri="{FF2B5EF4-FFF2-40B4-BE49-F238E27FC236}">
                  <a16:creationId xmlns:a16="http://schemas.microsoft.com/office/drawing/2014/main" id="{735AC304-AC89-44D0-8CC1-90DB907BD3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0" name="Oval 118">
              <a:extLst>
                <a:ext uri="{FF2B5EF4-FFF2-40B4-BE49-F238E27FC236}">
                  <a16:creationId xmlns:a16="http://schemas.microsoft.com/office/drawing/2014/main" id="{6724BA57-5562-4DAD-BB05-A309C2C162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1" name="Oval 119">
              <a:extLst>
                <a:ext uri="{FF2B5EF4-FFF2-40B4-BE49-F238E27FC236}">
                  <a16:creationId xmlns:a16="http://schemas.microsoft.com/office/drawing/2014/main" id="{74F64F91-4CCC-4348-B8A7-1E074B922B6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2" name="Oval 120">
              <a:extLst>
                <a:ext uri="{FF2B5EF4-FFF2-40B4-BE49-F238E27FC236}">
                  <a16:creationId xmlns:a16="http://schemas.microsoft.com/office/drawing/2014/main" id="{E5CF6044-9CA9-4EE0-87F5-B26A60D9DC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3" name="Oval 121">
              <a:extLst>
                <a:ext uri="{FF2B5EF4-FFF2-40B4-BE49-F238E27FC236}">
                  <a16:creationId xmlns:a16="http://schemas.microsoft.com/office/drawing/2014/main" id="{CBB9F72A-22AE-45F6-A847-B1E6FDA8B1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4" name="Oval 122">
              <a:extLst>
                <a:ext uri="{FF2B5EF4-FFF2-40B4-BE49-F238E27FC236}">
                  <a16:creationId xmlns:a16="http://schemas.microsoft.com/office/drawing/2014/main" id="{E837226F-E1F2-4FEC-9878-C9491BB8A3A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5" name="Oval 123">
              <a:extLst>
                <a:ext uri="{FF2B5EF4-FFF2-40B4-BE49-F238E27FC236}">
                  <a16:creationId xmlns:a16="http://schemas.microsoft.com/office/drawing/2014/main" id="{A56B0FB1-2833-421F-9F80-6BF2B61204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6" name="Oval 124">
              <a:extLst>
                <a:ext uri="{FF2B5EF4-FFF2-40B4-BE49-F238E27FC236}">
                  <a16:creationId xmlns:a16="http://schemas.microsoft.com/office/drawing/2014/main" id="{4563F12C-4ABD-4A26-B97B-77DFCA14DE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7" name="Oval 125">
              <a:extLst>
                <a:ext uri="{FF2B5EF4-FFF2-40B4-BE49-F238E27FC236}">
                  <a16:creationId xmlns:a16="http://schemas.microsoft.com/office/drawing/2014/main" id="{EDC4A55E-7255-49BA-BCB0-AE0447EE55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8" name="Oval 126">
              <a:extLst>
                <a:ext uri="{FF2B5EF4-FFF2-40B4-BE49-F238E27FC236}">
                  <a16:creationId xmlns:a16="http://schemas.microsoft.com/office/drawing/2014/main" id="{37A9D86C-80CF-4406-96CF-F21C22DFB0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9" name="Oval 127">
              <a:extLst>
                <a:ext uri="{FF2B5EF4-FFF2-40B4-BE49-F238E27FC236}">
                  <a16:creationId xmlns:a16="http://schemas.microsoft.com/office/drawing/2014/main" id="{57BDB9FD-2FA8-4E51-A8EB-1E5525B1AF0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0" name="Oval 128">
              <a:extLst>
                <a:ext uri="{FF2B5EF4-FFF2-40B4-BE49-F238E27FC236}">
                  <a16:creationId xmlns:a16="http://schemas.microsoft.com/office/drawing/2014/main" id="{A4A749D2-FD00-4CCA-929C-854A3A584E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1" name="Oval 129">
              <a:extLst>
                <a:ext uri="{FF2B5EF4-FFF2-40B4-BE49-F238E27FC236}">
                  <a16:creationId xmlns:a16="http://schemas.microsoft.com/office/drawing/2014/main" id="{0CD58056-9DF5-4999-852C-78E4BB8972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2" name="Oval 130">
              <a:extLst>
                <a:ext uri="{FF2B5EF4-FFF2-40B4-BE49-F238E27FC236}">
                  <a16:creationId xmlns:a16="http://schemas.microsoft.com/office/drawing/2014/main" id="{444B9970-6625-4693-BB09-E77A3DFCAF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3" name="Oval 131">
              <a:extLst>
                <a:ext uri="{FF2B5EF4-FFF2-40B4-BE49-F238E27FC236}">
                  <a16:creationId xmlns:a16="http://schemas.microsoft.com/office/drawing/2014/main" id="{3D648D88-EAED-4FA5-A6BF-EE120B90F2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4" name="Oval 132">
              <a:extLst>
                <a:ext uri="{FF2B5EF4-FFF2-40B4-BE49-F238E27FC236}">
                  <a16:creationId xmlns:a16="http://schemas.microsoft.com/office/drawing/2014/main" id="{07FCDF30-9469-4AAF-A074-446980D21B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5" name="Oval 133">
              <a:extLst>
                <a:ext uri="{FF2B5EF4-FFF2-40B4-BE49-F238E27FC236}">
                  <a16:creationId xmlns:a16="http://schemas.microsoft.com/office/drawing/2014/main" id="{7549C652-9B6D-4C1F-8BB6-B1436B40D5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6" name="Oval 134">
              <a:extLst>
                <a:ext uri="{FF2B5EF4-FFF2-40B4-BE49-F238E27FC236}">
                  <a16:creationId xmlns:a16="http://schemas.microsoft.com/office/drawing/2014/main" id="{793292CF-5EF1-4731-9782-0E4AFE0A4E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7" name="Oval 135">
              <a:extLst>
                <a:ext uri="{FF2B5EF4-FFF2-40B4-BE49-F238E27FC236}">
                  <a16:creationId xmlns:a16="http://schemas.microsoft.com/office/drawing/2014/main" id="{A21DB4E1-3656-4591-A9B7-627A89BEA4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8" name="Oval 136">
              <a:extLst>
                <a:ext uri="{FF2B5EF4-FFF2-40B4-BE49-F238E27FC236}">
                  <a16:creationId xmlns:a16="http://schemas.microsoft.com/office/drawing/2014/main" id="{DC909946-335E-4809-A789-4C00F821D0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9" name="Oval 137">
              <a:extLst>
                <a:ext uri="{FF2B5EF4-FFF2-40B4-BE49-F238E27FC236}">
                  <a16:creationId xmlns:a16="http://schemas.microsoft.com/office/drawing/2014/main" id="{76133E17-2A03-4016-AC12-F42430CE69F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0" name="Oval 138">
              <a:extLst>
                <a:ext uri="{FF2B5EF4-FFF2-40B4-BE49-F238E27FC236}">
                  <a16:creationId xmlns:a16="http://schemas.microsoft.com/office/drawing/2014/main" id="{0D191063-62DE-43A1-997D-6B1F0084CB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1" name="Oval 139">
              <a:extLst>
                <a:ext uri="{FF2B5EF4-FFF2-40B4-BE49-F238E27FC236}">
                  <a16:creationId xmlns:a16="http://schemas.microsoft.com/office/drawing/2014/main" id="{B9AE8E79-DFD7-4522-BF4C-1A2A83EF0C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2" name="Oval 140">
              <a:extLst>
                <a:ext uri="{FF2B5EF4-FFF2-40B4-BE49-F238E27FC236}">
                  <a16:creationId xmlns:a16="http://schemas.microsoft.com/office/drawing/2014/main" id="{60E5213F-6F21-4048-9305-983C4FC9D2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3" name="Oval 141">
              <a:extLst>
                <a:ext uri="{FF2B5EF4-FFF2-40B4-BE49-F238E27FC236}">
                  <a16:creationId xmlns:a16="http://schemas.microsoft.com/office/drawing/2014/main" id="{72415B49-374E-4896-9BBC-17790E0692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4" name="Oval 142">
              <a:extLst>
                <a:ext uri="{FF2B5EF4-FFF2-40B4-BE49-F238E27FC236}">
                  <a16:creationId xmlns:a16="http://schemas.microsoft.com/office/drawing/2014/main" id="{C6D0438A-EA5A-4C24-8E47-105E33A11A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5" name="Oval 143">
              <a:extLst>
                <a:ext uri="{FF2B5EF4-FFF2-40B4-BE49-F238E27FC236}">
                  <a16:creationId xmlns:a16="http://schemas.microsoft.com/office/drawing/2014/main" id="{D596F920-E0BB-4AF0-98C7-8110C75194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6" name="Oval 144">
              <a:extLst>
                <a:ext uri="{FF2B5EF4-FFF2-40B4-BE49-F238E27FC236}">
                  <a16:creationId xmlns:a16="http://schemas.microsoft.com/office/drawing/2014/main" id="{84343904-F5FA-47A3-BF58-C31E0900BE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7" name="Oval 145">
              <a:extLst>
                <a:ext uri="{FF2B5EF4-FFF2-40B4-BE49-F238E27FC236}">
                  <a16:creationId xmlns:a16="http://schemas.microsoft.com/office/drawing/2014/main" id="{CFBF41A0-948F-4CB9-B13A-B2A7288318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8" name="Oval 146">
              <a:extLst>
                <a:ext uri="{FF2B5EF4-FFF2-40B4-BE49-F238E27FC236}">
                  <a16:creationId xmlns:a16="http://schemas.microsoft.com/office/drawing/2014/main" id="{07A6218C-AC7F-427B-A5C6-ACC3F0891B9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9" name="Oval 147">
              <a:extLst>
                <a:ext uri="{FF2B5EF4-FFF2-40B4-BE49-F238E27FC236}">
                  <a16:creationId xmlns:a16="http://schemas.microsoft.com/office/drawing/2014/main" id="{F1A0DF95-B9EF-4028-BF61-5E6F4D7116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0" name="Oval 148">
              <a:extLst>
                <a:ext uri="{FF2B5EF4-FFF2-40B4-BE49-F238E27FC236}">
                  <a16:creationId xmlns:a16="http://schemas.microsoft.com/office/drawing/2014/main" id="{838B2FCA-0E52-4208-A770-1AB6C7223C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1" name="Oval 149">
              <a:extLst>
                <a:ext uri="{FF2B5EF4-FFF2-40B4-BE49-F238E27FC236}">
                  <a16:creationId xmlns:a16="http://schemas.microsoft.com/office/drawing/2014/main" id="{462179D7-50D1-4D65-AA83-4C1AF92D37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2" name="Oval 150">
              <a:extLst>
                <a:ext uri="{FF2B5EF4-FFF2-40B4-BE49-F238E27FC236}">
                  <a16:creationId xmlns:a16="http://schemas.microsoft.com/office/drawing/2014/main" id="{240C8D78-BDDB-44B3-A330-5B391996BF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3" name="Oval 151">
              <a:extLst>
                <a:ext uri="{FF2B5EF4-FFF2-40B4-BE49-F238E27FC236}">
                  <a16:creationId xmlns:a16="http://schemas.microsoft.com/office/drawing/2014/main" id="{E19B4224-E956-461B-B1E5-B1DBB99707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4" name="Oval 152">
              <a:extLst>
                <a:ext uri="{FF2B5EF4-FFF2-40B4-BE49-F238E27FC236}">
                  <a16:creationId xmlns:a16="http://schemas.microsoft.com/office/drawing/2014/main" id="{773D4AC6-1E70-48EB-BD0E-B61B4B4E509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5" name="Oval 153">
              <a:extLst>
                <a:ext uri="{FF2B5EF4-FFF2-40B4-BE49-F238E27FC236}">
                  <a16:creationId xmlns:a16="http://schemas.microsoft.com/office/drawing/2014/main" id="{AA04D487-2C45-4718-8AEA-7658C282C3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6" name="Oval 154">
              <a:extLst>
                <a:ext uri="{FF2B5EF4-FFF2-40B4-BE49-F238E27FC236}">
                  <a16:creationId xmlns:a16="http://schemas.microsoft.com/office/drawing/2014/main" id="{8F2C9BBA-264B-441D-983A-8E0890416A3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7" name="Oval 155">
              <a:extLst>
                <a:ext uri="{FF2B5EF4-FFF2-40B4-BE49-F238E27FC236}">
                  <a16:creationId xmlns:a16="http://schemas.microsoft.com/office/drawing/2014/main" id="{923D1CA6-F081-43DF-BEFF-EDD8E1BA6F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8" name="Oval 156">
              <a:extLst>
                <a:ext uri="{FF2B5EF4-FFF2-40B4-BE49-F238E27FC236}">
                  <a16:creationId xmlns:a16="http://schemas.microsoft.com/office/drawing/2014/main" id="{497CA495-E8E6-4751-8066-08B9963368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9" name="Oval 157">
              <a:extLst>
                <a:ext uri="{FF2B5EF4-FFF2-40B4-BE49-F238E27FC236}">
                  <a16:creationId xmlns:a16="http://schemas.microsoft.com/office/drawing/2014/main" id="{1B7C74D5-EBE0-4D2E-A6E6-7AD3B2A47B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0" name="Oval 158">
              <a:extLst>
                <a:ext uri="{FF2B5EF4-FFF2-40B4-BE49-F238E27FC236}">
                  <a16:creationId xmlns:a16="http://schemas.microsoft.com/office/drawing/2014/main" id="{01DFBEAB-C3A3-4C57-B302-D026CCC4EE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1" name="Oval 159">
              <a:extLst>
                <a:ext uri="{FF2B5EF4-FFF2-40B4-BE49-F238E27FC236}">
                  <a16:creationId xmlns:a16="http://schemas.microsoft.com/office/drawing/2014/main" id="{693C00F8-9C48-48EE-A026-E00813C59D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2" name="Oval 160">
              <a:extLst>
                <a:ext uri="{FF2B5EF4-FFF2-40B4-BE49-F238E27FC236}">
                  <a16:creationId xmlns:a16="http://schemas.microsoft.com/office/drawing/2014/main" id="{0F1338A6-65A2-41EB-A96A-866686469D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3" name="Oval 161">
              <a:extLst>
                <a:ext uri="{FF2B5EF4-FFF2-40B4-BE49-F238E27FC236}">
                  <a16:creationId xmlns:a16="http://schemas.microsoft.com/office/drawing/2014/main" id="{F5BC0911-0FC8-4156-A4EB-50BD921F00B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4" name="Oval 162">
              <a:extLst>
                <a:ext uri="{FF2B5EF4-FFF2-40B4-BE49-F238E27FC236}">
                  <a16:creationId xmlns:a16="http://schemas.microsoft.com/office/drawing/2014/main" id="{E8A6489F-4414-41CA-A777-BC3F096C53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5" name="Oval 163">
              <a:extLst>
                <a:ext uri="{FF2B5EF4-FFF2-40B4-BE49-F238E27FC236}">
                  <a16:creationId xmlns:a16="http://schemas.microsoft.com/office/drawing/2014/main" id="{B4E25D7C-A953-4B6C-9900-F58AD0A717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6" name="Oval 164">
              <a:extLst>
                <a:ext uri="{FF2B5EF4-FFF2-40B4-BE49-F238E27FC236}">
                  <a16:creationId xmlns:a16="http://schemas.microsoft.com/office/drawing/2014/main" id="{EBBB2F3E-3ED7-4113-8D3D-D178C1C1CA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7" name="Oval 165">
              <a:extLst>
                <a:ext uri="{FF2B5EF4-FFF2-40B4-BE49-F238E27FC236}">
                  <a16:creationId xmlns:a16="http://schemas.microsoft.com/office/drawing/2014/main" id="{D7EC6F69-D70A-4B60-9782-EC34AE4384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8" name="Oval 166">
              <a:extLst>
                <a:ext uri="{FF2B5EF4-FFF2-40B4-BE49-F238E27FC236}">
                  <a16:creationId xmlns:a16="http://schemas.microsoft.com/office/drawing/2014/main" id="{F10A0730-BC88-436E-B7B8-3BCEDF8D7B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9" name="Oval 167">
              <a:extLst>
                <a:ext uri="{FF2B5EF4-FFF2-40B4-BE49-F238E27FC236}">
                  <a16:creationId xmlns:a16="http://schemas.microsoft.com/office/drawing/2014/main" id="{3D4D27CC-68E1-4818-BB57-90F9F5432E5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0" name="Oval 168">
              <a:extLst>
                <a:ext uri="{FF2B5EF4-FFF2-40B4-BE49-F238E27FC236}">
                  <a16:creationId xmlns:a16="http://schemas.microsoft.com/office/drawing/2014/main" id="{A1799C1B-A004-4070-A4A4-335F2F9292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1" name="Oval 169">
              <a:extLst>
                <a:ext uri="{FF2B5EF4-FFF2-40B4-BE49-F238E27FC236}">
                  <a16:creationId xmlns:a16="http://schemas.microsoft.com/office/drawing/2014/main" id="{2B5AA8EE-E67C-4824-A7D1-D4B27B1055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2" name="Oval 170">
              <a:extLst>
                <a:ext uri="{FF2B5EF4-FFF2-40B4-BE49-F238E27FC236}">
                  <a16:creationId xmlns:a16="http://schemas.microsoft.com/office/drawing/2014/main" id="{2BD8C762-F85D-480E-9920-E512522AE0D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3" name="Oval 171">
              <a:extLst>
                <a:ext uri="{FF2B5EF4-FFF2-40B4-BE49-F238E27FC236}">
                  <a16:creationId xmlns:a16="http://schemas.microsoft.com/office/drawing/2014/main" id="{0E5BFF39-D2E7-43CA-AE6C-6B848451F5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4" name="Oval 172">
              <a:extLst>
                <a:ext uri="{FF2B5EF4-FFF2-40B4-BE49-F238E27FC236}">
                  <a16:creationId xmlns:a16="http://schemas.microsoft.com/office/drawing/2014/main" id="{742BD145-0858-4902-848D-429398C5827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5" name="Oval 173">
              <a:extLst>
                <a:ext uri="{FF2B5EF4-FFF2-40B4-BE49-F238E27FC236}">
                  <a16:creationId xmlns:a16="http://schemas.microsoft.com/office/drawing/2014/main" id="{4ED9E95B-8AF2-4EDE-8564-7CB3DFE82FA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6" name="Oval 174">
              <a:extLst>
                <a:ext uri="{FF2B5EF4-FFF2-40B4-BE49-F238E27FC236}">
                  <a16:creationId xmlns:a16="http://schemas.microsoft.com/office/drawing/2014/main" id="{79B9B576-0F43-402C-8840-022C118A04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7" name="Oval 175">
              <a:extLst>
                <a:ext uri="{FF2B5EF4-FFF2-40B4-BE49-F238E27FC236}">
                  <a16:creationId xmlns:a16="http://schemas.microsoft.com/office/drawing/2014/main" id="{110DD19C-DBE3-40A5-9873-8165D917692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8" name="Oval 176">
              <a:extLst>
                <a:ext uri="{FF2B5EF4-FFF2-40B4-BE49-F238E27FC236}">
                  <a16:creationId xmlns:a16="http://schemas.microsoft.com/office/drawing/2014/main" id="{44529AA4-0F0A-41A2-BA9B-3C621E71AA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9" name="Oval 177">
              <a:extLst>
                <a:ext uri="{FF2B5EF4-FFF2-40B4-BE49-F238E27FC236}">
                  <a16:creationId xmlns:a16="http://schemas.microsoft.com/office/drawing/2014/main" id="{6E3D76A9-6895-4A60-ADDC-5941720943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0" name="Oval 178">
              <a:extLst>
                <a:ext uri="{FF2B5EF4-FFF2-40B4-BE49-F238E27FC236}">
                  <a16:creationId xmlns:a16="http://schemas.microsoft.com/office/drawing/2014/main" id="{D6B838F8-DB5B-440F-A69C-4022EBBAB87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1" name="Oval 179">
              <a:extLst>
                <a:ext uri="{FF2B5EF4-FFF2-40B4-BE49-F238E27FC236}">
                  <a16:creationId xmlns:a16="http://schemas.microsoft.com/office/drawing/2014/main" id="{0781710D-07F7-4A0E-98CD-78E4863F6F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2" name="Oval 180">
              <a:extLst>
                <a:ext uri="{FF2B5EF4-FFF2-40B4-BE49-F238E27FC236}">
                  <a16:creationId xmlns:a16="http://schemas.microsoft.com/office/drawing/2014/main" id="{A971FE83-636F-4BBE-A4F5-1FD0CACFE35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3" name="Oval 181">
              <a:extLst>
                <a:ext uri="{FF2B5EF4-FFF2-40B4-BE49-F238E27FC236}">
                  <a16:creationId xmlns:a16="http://schemas.microsoft.com/office/drawing/2014/main" id="{776E5ADB-1B1E-4916-A589-C6E327D924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4" name="Oval 182">
              <a:extLst>
                <a:ext uri="{FF2B5EF4-FFF2-40B4-BE49-F238E27FC236}">
                  <a16:creationId xmlns:a16="http://schemas.microsoft.com/office/drawing/2014/main" id="{75BD1F2B-0005-4F93-8C2B-E0E83869133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5" name="Oval 183">
              <a:extLst>
                <a:ext uri="{FF2B5EF4-FFF2-40B4-BE49-F238E27FC236}">
                  <a16:creationId xmlns:a16="http://schemas.microsoft.com/office/drawing/2014/main" id="{953B3C6B-68A0-4ADF-B2AE-C0C5DBEE13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6" name="Oval 184">
              <a:extLst>
                <a:ext uri="{FF2B5EF4-FFF2-40B4-BE49-F238E27FC236}">
                  <a16:creationId xmlns:a16="http://schemas.microsoft.com/office/drawing/2014/main" id="{F20595C9-E68F-4770-A5BE-334FA5B66B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7" name="Oval 185">
              <a:extLst>
                <a:ext uri="{FF2B5EF4-FFF2-40B4-BE49-F238E27FC236}">
                  <a16:creationId xmlns:a16="http://schemas.microsoft.com/office/drawing/2014/main" id="{0A1CF1B9-352F-4D21-9182-DB7C57D0B9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8" name="Oval 186">
              <a:extLst>
                <a:ext uri="{FF2B5EF4-FFF2-40B4-BE49-F238E27FC236}">
                  <a16:creationId xmlns:a16="http://schemas.microsoft.com/office/drawing/2014/main" id="{32FDE874-9437-4A68-8CFB-0418C821C9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9" name="Oval 187">
              <a:extLst>
                <a:ext uri="{FF2B5EF4-FFF2-40B4-BE49-F238E27FC236}">
                  <a16:creationId xmlns:a16="http://schemas.microsoft.com/office/drawing/2014/main" id="{48541248-762B-4B17-AA24-3971B503F1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0" name="Oval 188">
              <a:extLst>
                <a:ext uri="{FF2B5EF4-FFF2-40B4-BE49-F238E27FC236}">
                  <a16:creationId xmlns:a16="http://schemas.microsoft.com/office/drawing/2014/main" id="{306C5AEE-A5C2-47B3-B005-DC19024BDE8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1" name="Oval 189">
              <a:extLst>
                <a:ext uri="{FF2B5EF4-FFF2-40B4-BE49-F238E27FC236}">
                  <a16:creationId xmlns:a16="http://schemas.microsoft.com/office/drawing/2014/main" id="{008B9E49-76CC-4E70-8857-42CA98B321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2" name="Oval 190">
              <a:extLst>
                <a:ext uri="{FF2B5EF4-FFF2-40B4-BE49-F238E27FC236}">
                  <a16:creationId xmlns:a16="http://schemas.microsoft.com/office/drawing/2014/main" id="{DC0D5ACE-B76E-4E07-BB3B-CB755277077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3" name="Oval 191">
              <a:extLst>
                <a:ext uri="{FF2B5EF4-FFF2-40B4-BE49-F238E27FC236}">
                  <a16:creationId xmlns:a16="http://schemas.microsoft.com/office/drawing/2014/main" id="{7EF4E894-FAB3-46A6-AEE2-4779F9A99A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4" name="Oval 192">
              <a:extLst>
                <a:ext uri="{FF2B5EF4-FFF2-40B4-BE49-F238E27FC236}">
                  <a16:creationId xmlns:a16="http://schemas.microsoft.com/office/drawing/2014/main" id="{D21E1B45-EBBE-40B6-B233-B0DE0537B05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5" name="Oval 193">
              <a:extLst>
                <a:ext uri="{FF2B5EF4-FFF2-40B4-BE49-F238E27FC236}">
                  <a16:creationId xmlns:a16="http://schemas.microsoft.com/office/drawing/2014/main" id="{7A0BA32A-08F7-4AE4-BAFD-C90E2DA5FD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6" name="Oval 194">
              <a:extLst>
                <a:ext uri="{FF2B5EF4-FFF2-40B4-BE49-F238E27FC236}">
                  <a16:creationId xmlns:a16="http://schemas.microsoft.com/office/drawing/2014/main" id="{7B2F17C0-B461-43A1-A146-6CE19E7823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7" name="Oval 195">
              <a:extLst>
                <a:ext uri="{FF2B5EF4-FFF2-40B4-BE49-F238E27FC236}">
                  <a16:creationId xmlns:a16="http://schemas.microsoft.com/office/drawing/2014/main" id="{4D135B9D-71CA-4E87-9B39-C9F50C5275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8" name="Oval 196">
              <a:extLst>
                <a:ext uri="{FF2B5EF4-FFF2-40B4-BE49-F238E27FC236}">
                  <a16:creationId xmlns:a16="http://schemas.microsoft.com/office/drawing/2014/main" id="{F6C8E6EB-3757-4C55-BF69-E2DFF6A038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9" name="Oval 197">
              <a:extLst>
                <a:ext uri="{FF2B5EF4-FFF2-40B4-BE49-F238E27FC236}">
                  <a16:creationId xmlns:a16="http://schemas.microsoft.com/office/drawing/2014/main" id="{040F548E-5DC2-42DC-AE41-B83AE3085D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0" name="Oval 198">
              <a:extLst>
                <a:ext uri="{FF2B5EF4-FFF2-40B4-BE49-F238E27FC236}">
                  <a16:creationId xmlns:a16="http://schemas.microsoft.com/office/drawing/2014/main" id="{A360CD88-B082-49C0-BC95-ED058AA18BE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1" name="Oval 199">
              <a:extLst>
                <a:ext uri="{FF2B5EF4-FFF2-40B4-BE49-F238E27FC236}">
                  <a16:creationId xmlns:a16="http://schemas.microsoft.com/office/drawing/2014/main" id="{1FB50769-883A-484A-AB71-974C5CCD49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2" name="Oval 200">
              <a:extLst>
                <a:ext uri="{FF2B5EF4-FFF2-40B4-BE49-F238E27FC236}">
                  <a16:creationId xmlns:a16="http://schemas.microsoft.com/office/drawing/2014/main" id="{BFA9F813-8680-45A9-A7D7-34DAD7B2F6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3" name="Oval 201">
              <a:extLst>
                <a:ext uri="{FF2B5EF4-FFF2-40B4-BE49-F238E27FC236}">
                  <a16:creationId xmlns:a16="http://schemas.microsoft.com/office/drawing/2014/main" id="{E8950B84-948D-4AFB-A603-15ACA9479A5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4" name="Oval 202">
              <a:extLst>
                <a:ext uri="{FF2B5EF4-FFF2-40B4-BE49-F238E27FC236}">
                  <a16:creationId xmlns:a16="http://schemas.microsoft.com/office/drawing/2014/main" id="{32CF12F7-DEE1-4C70-9344-1D652DAB34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5" name="Oval 203">
              <a:extLst>
                <a:ext uri="{FF2B5EF4-FFF2-40B4-BE49-F238E27FC236}">
                  <a16:creationId xmlns:a16="http://schemas.microsoft.com/office/drawing/2014/main" id="{5FBD90DA-BE19-40A9-BB79-7918CEBA14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6" name="Oval 204">
              <a:extLst>
                <a:ext uri="{FF2B5EF4-FFF2-40B4-BE49-F238E27FC236}">
                  <a16:creationId xmlns:a16="http://schemas.microsoft.com/office/drawing/2014/main" id="{135BB5FA-2E2F-4809-8F24-29980F3B76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7" name="Oval 205">
              <a:extLst>
                <a:ext uri="{FF2B5EF4-FFF2-40B4-BE49-F238E27FC236}">
                  <a16:creationId xmlns:a16="http://schemas.microsoft.com/office/drawing/2014/main" id="{A2B12AFE-BC25-4851-A030-187821B2702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8" name="Oval 206">
              <a:extLst>
                <a:ext uri="{FF2B5EF4-FFF2-40B4-BE49-F238E27FC236}">
                  <a16:creationId xmlns:a16="http://schemas.microsoft.com/office/drawing/2014/main" id="{686F05A9-7596-4D23-8D48-8B25AA72E2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9" name="Oval 207">
              <a:extLst>
                <a:ext uri="{FF2B5EF4-FFF2-40B4-BE49-F238E27FC236}">
                  <a16:creationId xmlns:a16="http://schemas.microsoft.com/office/drawing/2014/main" id="{831DF786-EEFF-4C66-8749-93CAEF4BB5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0" name="Oval 208">
              <a:extLst>
                <a:ext uri="{FF2B5EF4-FFF2-40B4-BE49-F238E27FC236}">
                  <a16:creationId xmlns:a16="http://schemas.microsoft.com/office/drawing/2014/main" id="{F3E204AA-6493-464F-82EF-3A11F41D5A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1" name="Oval 209">
              <a:extLst>
                <a:ext uri="{FF2B5EF4-FFF2-40B4-BE49-F238E27FC236}">
                  <a16:creationId xmlns:a16="http://schemas.microsoft.com/office/drawing/2014/main" id="{A43ADD97-02BE-4246-B8B2-C770CDEF7A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2" name="Oval 210">
              <a:extLst>
                <a:ext uri="{FF2B5EF4-FFF2-40B4-BE49-F238E27FC236}">
                  <a16:creationId xmlns:a16="http://schemas.microsoft.com/office/drawing/2014/main" id="{C9F400DB-17B5-4CDB-A82C-37F1A1EDDB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3" name="Oval 211">
              <a:extLst>
                <a:ext uri="{FF2B5EF4-FFF2-40B4-BE49-F238E27FC236}">
                  <a16:creationId xmlns:a16="http://schemas.microsoft.com/office/drawing/2014/main" id="{040ACD7B-F9CF-4495-86C2-23D70D082A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4" name="Oval 212">
              <a:extLst>
                <a:ext uri="{FF2B5EF4-FFF2-40B4-BE49-F238E27FC236}">
                  <a16:creationId xmlns:a16="http://schemas.microsoft.com/office/drawing/2014/main" id="{828BAB45-D0AD-4EFE-BCEC-04BBBB5657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5" name="Oval 213">
              <a:extLst>
                <a:ext uri="{FF2B5EF4-FFF2-40B4-BE49-F238E27FC236}">
                  <a16:creationId xmlns:a16="http://schemas.microsoft.com/office/drawing/2014/main" id="{DDD7A896-A6F4-43B6-B40C-9873CA6A4B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6" name="Oval 214">
              <a:extLst>
                <a:ext uri="{FF2B5EF4-FFF2-40B4-BE49-F238E27FC236}">
                  <a16:creationId xmlns:a16="http://schemas.microsoft.com/office/drawing/2014/main" id="{D14BB0E2-1AB1-47B1-96D4-6DFC837B70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7" name="Oval 215">
              <a:extLst>
                <a:ext uri="{FF2B5EF4-FFF2-40B4-BE49-F238E27FC236}">
                  <a16:creationId xmlns:a16="http://schemas.microsoft.com/office/drawing/2014/main" id="{06C75C1A-D2D6-4872-B316-ECA796307D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8" name="Oval 216">
              <a:extLst>
                <a:ext uri="{FF2B5EF4-FFF2-40B4-BE49-F238E27FC236}">
                  <a16:creationId xmlns:a16="http://schemas.microsoft.com/office/drawing/2014/main" id="{0C8D690F-5EE0-4267-9C08-772DA08B52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9" name="Oval 217">
              <a:extLst>
                <a:ext uri="{FF2B5EF4-FFF2-40B4-BE49-F238E27FC236}">
                  <a16:creationId xmlns:a16="http://schemas.microsoft.com/office/drawing/2014/main" id="{786B5AD9-0F12-49FB-9C57-83779E55DB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8410" name="Rectangle 218">
            <a:extLst>
              <a:ext uri="{FF2B5EF4-FFF2-40B4-BE49-F238E27FC236}">
                <a16:creationId xmlns:a16="http://schemas.microsoft.com/office/drawing/2014/main" id="{2339736D-E970-4EC7-9740-C7635150C1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1444A4AD-61F4-41E6-8E16-08EA30E6AD5D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411" name="Rectangle 219">
            <a:extLst>
              <a:ext uri="{FF2B5EF4-FFF2-40B4-BE49-F238E27FC236}">
                <a16:creationId xmlns:a16="http://schemas.microsoft.com/office/drawing/2014/main" id="{46883C68-025A-4753-BCE7-9224D0B384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412" name="Rectangle 220">
            <a:extLst>
              <a:ext uri="{FF2B5EF4-FFF2-40B4-BE49-F238E27FC236}">
                <a16:creationId xmlns:a16="http://schemas.microsoft.com/office/drawing/2014/main" id="{BC31F119-1BF9-41B0-8A7B-E0E4E0AB8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  <p:sp>
        <p:nvSpPr>
          <p:cNvPr id="8413" name="Rectangle 221">
            <a:extLst>
              <a:ext uri="{FF2B5EF4-FFF2-40B4-BE49-F238E27FC236}">
                <a16:creationId xmlns:a16="http://schemas.microsoft.com/office/drawing/2014/main" id="{CA50C617-9AEB-4C9F-B42D-915844EA7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414" name="Rectangle 222">
            <a:extLst>
              <a:ext uri="{FF2B5EF4-FFF2-40B4-BE49-F238E27FC236}">
                <a16:creationId xmlns:a16="http://schemas.microsoft.com/office/drawing/2014/main" id="{3922BD67-6C08-49EE-B37B-E108BE4C7F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21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21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21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hyperlink" Target="http://jamipraha.cz/_images/pedax/automaticka_strihacka_permatic_b.jpg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32.jpeg"/><Relationship Id="rId4" Type="http://schemas.openxmlformats.org/officeDocument/2006/relationships/image" Target="../media/image2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41.jpeg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3" Type="http://schemas.openxmlformats.org/officeDocument/2006/relationships/image" Target="../media/image45.jpeg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9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9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image" Target="../media/image65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7" Type="http://schemas.openxmlformats.org/officeDocument/2006/relationships/image" Target="../media/image68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2.v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69.jpeg"/><Relationship Id="rId4" Type="http://schemas.openxmlformats.org/officeDocument/2006/relationships/image" Target="../media/image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70.jpeg"/><Relationship Id="rId4" Type="http://schemas.openxmlformats.org/officeDocument/2006/relationships/image" Target="../media/image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71.jpeg"/><Relationship Id="rId4" Type="http://schemas.openxmlformats.org/officeDocument/2006/relationships/image" Target="../media/image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7" Type="http://schemas.openxmlformats.org/officeDocument/2006/relationships/image" Target="../media/image7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2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ondor.cz/sortiment/sortiment.php" TargetMode="External"/><Relationship Id="rId3" Type="http://schemas.openxmlformats.org/officeDocument/2006/relationships/image" Target="../media/image75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7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8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0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1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7" Type="http://schemas.openxmlformats.org/officeDocument/2006/relationships/image" Target="../media/image89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2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2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rmovna.cz/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5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90.png"/><Relationship Id="rId4" Type="http://schemas.openxmlformats.org/officeDocument/2006/relationships/image" Target="../media/image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90.png"/><Relationship Id="rId4" Type="http://schemas.openxmlformats.org/officeDocument/2006/relationships/image" Target="../media/image2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8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92.jpeg"/><Relationship Id="rId4" Type="http://schemas.openxmlformats.org/officeDocument/2006/relationships/image" Target="../media/image2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93.jpeg"/><Relationship Id="rId4" Type="http://schemas.openxmlformats.org/officeDocument/2006/relationships/image" Target="../media/image2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1.v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2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2.vml"/><Relationship Id="rId4" Type="http://schemas.openxmlformats.org/officeDocument/2006/relationships/image" Target="../media/image2.w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3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98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4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2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56.bin"/><Relationship Id="rId4" Type="http://schemas.openxmlformats.org/officeDocument/2006/relationships/image" Target="../media/image10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7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4" Type="http://schemas.openxmlformats.org/officeDocument/2006/relationships/image" Target="../media/image2.w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9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0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1.bin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2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4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5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6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6.bin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7.bin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8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9.bin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0.bin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7" Type="http://schemas.openxmlformats.org/officeDocument/2006/relationships/image" Target="../media/image11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1.v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2.wmf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fimat.cz/_produkty_picts/img1116517061.jpg" TargetMode="External"/><Relationship Id="rId3" Type="http://schemas.openxmlformats.org/officeDocument/2006/relationships/image" Target="http://www.singolo.cz/" TargetMode="External"/><Relationship Id="rId7" Type="http://schemas.openxmlformats.org/officeDocument/2006/relationships/image" Target="../media/image121.jpe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120.jpeg"/><Relationship Id="rId5" Type="http://schemas.openxmlformats.org/officeDocument/2006/relationships/image" Target="../media/image2.wmf"/><Relationship Id="rId10" Type="http://schemas.openxmlformats.org/officeDocument/2006/relationships/image" Target="../media/image123.jpeg"/><Relationship Id="rId4" Type="http://schemas.openxmlformats.org/officeDocument/2006/relationships/oleObject" Target="../embeddings/oleObject72.bin"/><Relationship Id="rId9" Type="http://schemas.openxmlformats.org/officeDocument/2006/relationships/image" Target="../media/image12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server.cz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3.bin"/><Relationship Id="rId4" Type="http://schemas.openxmlformats.org/officeDocument/2006/relationships/hyperlink" Target="https://www.cemex.cz/documents/46856796/46996285/Cenik-CEMEX-betonarna-Sokolov.pdf/a8d97e2b-98fe-f500-e518-a2c06874b1c8?version=1.2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4.bin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psystem.cz/" TargetMode="External"/><Relationship Id="rId3" Type="http://schemas.openxmlformats.org/officeDocument/2006/relationships/hyperlink" Target="http://www.armosteel.cz/" TargetMode="External"/><Relationship Id="rId7" Type="http://schemas.openxmlformats.org/officeDocument/2006/relationships/hyperlink" Target="http://www.crbeton.cz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hyperlink" Target="http://www.cebet.cz/" TargetMode="External"/><Relationship Id="rId11" Type="http://schemas.openxmlformats.org/officeDocument/2006/relationships/image" Target="../media/image2.wmf"/><Relationship Id="rId5" Type="http://schemas.openxmlformats.org/officeDocument/2006/relationships/hyperlink" Target="http://www.bostas.cz/" TargetMode="External"/><Relationship Id="rId10" Type="http://schemas.openxmlformats.org/officeDocument/2006/relationships/oleObject" Target="../embeddings/oleObject75.bin"/><Relationship Id="rId4" Type="http://schemas.openxmlformats.org/officeDocument/2006/relationships/hyperlink" Target="http://www.betonarska-vyztuz.cz/" TargetMode="External"/><Relationship Id="rId9" Type="http://schemas.openxmlformats.org/officeDocument/2006/relationships/hyperlink" Target="http://www.kondor.cz/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file:///D:\Skola\ESF\armovani%20pouzitelne.wmv" TargetMode="External"/><Relationship Id="rId1" Type="http://schemas.openxmlformats.org/officeDocument/2006/relationships/vmlDrawing" Target="../drawings/vmlDrawing7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1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DCBF127-3592-4D86-8C55-B8D1300634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800"/>
              <a:t>Technologická etapa:</a:t>
            </a:r>
            <a:br>
              <a:rPr lang="cs-CZ" altLang="cs-CZ" sz="4800"/>
            </a:br>
            <a:r>
              <a:rPr lang="cs-CZ" altLang="cs-CZ" sz="4800"/>
              <a:t> Realizace monolitické železobetonové konstrukce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9476EDB6-691F-48FC-B512-D66092231B0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Procesy:</a:t>
            </a:r>
          </a:p>
          <a:p>
            <a:pPr eaLnBrk="1" hangingPunct="1">
              <a:defRPr/>
            </a:pPr>
            <a:r>
              <a:rPr lang="cs-CZ" altLang="cs-CZ"/>
              <a:t>Bednění, vyztužování, betonáž konstrukcí</a:t>
            </a:r>
          </a:p>
        </p:txBody>
      </p:sp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185B4985-C050-4557-AC99-00AE967BCF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817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1" name="Group 5">
            <a:extLst>
              <a:ext uri="{FF2B5EF4-FFF2-40B4-BE49-F238E27FC236}">
                <a16:creationId xmlns:a16="http://schemas.microsoft.com/office/drawing/2014/main" id="{1E75C115-569E-4FBD-A818-61CE8839F0A9}"/>
              </a:ext>
            </a:extLst>
          </p:cNvPr>
          <p:cNvGrpSpPr>
            <a:grpSpLocks/>
          </p:cNvGrpSpPr>
          <p:nvPr/>
        </p:nvGrpSpPr>
        <p:grpSpPr bwMode="auto">
          <a:xfrm>
            <a:off x="4284663" y="333375"/>
            <a:ext cx="3676650" cy="842963"/>
            <a:chOff x="4591" y="720"/>
            <a:chExt cx="5789" cy="1327"/>
          </a:xfrm>
        </p:grpSpPr>
        <p:pic>
          <p:nvPicPr>
            <p:cNvPr id="4102" name="Picture 6" descr="msmt text">
              <a:extLst>
                <a:ext uri="{FF2B5EF4-FFF2-40B4-BE49-F238E27FC236}">
                  <a16:creationId xmlns:a16="http://schemas.microsoft.com/office/drawing/2014/main" id="{270A5881-A2FE-4A06-B8A0-73174BF61F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179" r="24005" b="27631"/>
            <a:stretch>
              <a:fillRect/>
            </a:stretch>
          </p:blipFill>
          <p:spPr bwMode="auto">
            <a:xfrm>
              <a:off x="4591" y="720"/>
              <a:ext cx="1977" cy="1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7" descr="vlajka_CR">
              <a:extLst>
                <a:ext uri="{FF2B5EF4-FFF2-40B4-BE49-F238E27FC236}">
                  <a16:creationId xmlns:a16="http://schemas.microsoft.com/office/drawing/2014/main" id="{DEC43B3D-BE14-4E38-8534-C853489EB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" y="766"/>
              <a:ext cx="825" cy="5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zp%201">
              <a:extLst>
                <a:ext uri="{FF2B5EF4-FFF2-40B4-BE49-F238E27FC236}">
                  <a16:creationId xmlns:a16="http://schemas.microsoft.com/office/drawing/2014/main" id="{9FBE8A75-953C-4DFA-A2DD-578E9CE262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4" y="724"/>
              <a:ext cx="2156" cy="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BC5CB7E-9323-434F-87AB-10B1B1489E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Osnova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F398A61-BBDE-44BC-B63D-BE2E9570E4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 dirty="0"/>
              <a:t>1. Mechanizace - stroje pro práci s betonářskou výztuží, pro výrobu a dopravu betonové  směsi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 dirty="0">
                <a:effectLst/>
              </a:rPr>
              <a:t>2. </a:t>
            </a:r>
            <a:r>
              <a:rPr lang="cs-CZ" altLang="cs-CZ" sz="2400" dirty="0">
                <a:effectLst/>
              </a:rPr>
              <a:t>Bednění betonových konstrukcí (prvkové, systémové, speciální)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 dirty="0">
                <a:effectLst/>
              </a:rPr>
              <a:t>3. </a:t>
            </a:r>
            <a:r>
              <a:rPr lang="cs-CZ" altLang="cs-CZ" sz="2400" dirty="0">
                <a:effectLst/>
              </a:rPr>
              <a:t>Vyztužování železobetonových konstrukcí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 dirty="0">
                <a:effectLst/>
              </a:rPr>
              <a:t>4. </a:t>
            </a:r>
            <a:r>
              <a:rPr lang="cs-CZ" altLang="cs-CZ" sz="2400" dirty="0">
                <a:effectLst/>
              </a:rPr>
              <a:t>Betonářské</a:t>
            </a:r>
            <a:r>
              <a:rPr lang="cs-CZ" altLang="cs-CZ" sz="2400" b="1" dirty="0">
                <a:effectLst/>
              </a:rPr>
              <a:t> </a:t>
            </a:r>
            <a:r>
              <a:rPr lang="cs-CZ" altLang="cs-CZ" sz="2400" dirty="0">
                <a:effectLst/>
              </a:rPr>
              <a:t>procesy ( výroba a doprava, zpracování, ukládání a ošetřování </a:t>
            </a:r>
            <a:r>
              <a:rPr lang="cs-CZ" altLang="cs-CZ" sz="2400" dirty="0" err="1">
                <a:effectLst/>
              </a:rPr>
              <a:t>b.s</a:t>
            </a:r>
            <a:r>
              <a:rPr lang="cs-CZ" altLang="cs-CZ" sz="2400" dirty="0">
                <a:effectLst/>
              </a:rPr>
              <a:t>.)</a:t>
            </a:r>
          </a:p>
        </p:txBody>
      </p:sp>
      <p:graphicFrame>
        <p:nvGraphicFramePr>
          <p:cNvPr id="5124" name="Object 12">
            <a:extLst>
              <a:ext uri="{FF2B5EF4-FFF2-40B4-BE49-F238E27FC236}">
                <a16:creationId xmlns:a16="http://schemas.microsoft.com/office/drawing/2014/main" id="{78B22F7D-C00C-4702-AC5A-7E6CDC72B45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7556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3581F97-0615-46E7-AF22-E7C06F1D3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1. Mechanizace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D7BBF8F0-C376-498B-B552-38E1BC6EFE3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5613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Stroje pro práci s betonářskou výztuží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Stroje pro výrobu a dopravu betonové  směsi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F62877B6-FB99-43ED-A4B4-9E7D69D9243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5397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49" name="Picture 7" descr="Betonárka Plešovice">
            <a:extLst>
              <a:ext uri="{FF2B5EF4-FFF2-40B4-BE49-F238E27FC236}">
                <a16:creationId xmlns:a16="http://schemas.microsoft.com/office/drawing/2014/main" id="{C32D57FA-E68A-4015-A68E-A628116E4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3429000"/>
            <a:ext cx="30480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27" descr="Automatická ohýbačka Permatic">
            <a:hlinkClick r:id="rId6" tooltip="Klikněte pro detail"/>
            <a:extLst>
              <a:ext uri="{FF2B5EF4-FFF2-40B4-BE49-F238E27FC236}">
                <a16:creationId xmlns:a16="http://schemas.microsoft.com/office/drawing/2014/main" id="{8FCA56CE-48BD-46B7-8898-DC87E1D6E9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3429000"/>
            <a:ext cx="2819400" cy="204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panorama2">
            <a:extLst>
              <a:ext uri="{FF2B5EF4-FFF2-40B4-BE49-F238E27FC236}">
                <a16:creationId xmlns:a16="http://schemas.microsoft.com/office/drawing/2014/main" id="{59543EEE-13C6-4463-B3F8-B8A22B74B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412875"/>
            <a:ext cx="82804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Rectangle 9">
            <a:extLst>
              <a:ext uri="{FF2B5EF4-FFF2-40B4-BE49-F238E27FC236}">
                <a16:creationId xmlns:a16="http://schemas.microsoft.com/office/drawing/2014/main" id="{60168DE0-A3E9-4D88-95A5-399406F3FB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304800"/>
            <a:ext cx="6337300" cy="77787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Stroje pro práci                  s betonářskou výztuží</a:t>
            </a:r>
          </a:p>
        </p:txBody>
      </p:sp>
      <p:sp>
        <p:nvSpPr>
          <p:cNvPr id="14346" name="Rectangle 10">
            <a:extLst>
              <a:ext uri="{FF2B5EF4-FFF2-40B4-BE49-F238E27FC236}">
                <a16:creationId xmlns:a16="http://schemas.microsoft.com/office/drawing/2014/main" id="{C92270D5-7200-474B-9310-A352E0DB55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7173" name="Object 8">
            <a:extLst>
              <a:ext uri="{FF2B5EF4-FFF2-40B4-BE49-F238E27FC236}">
                <a16:creationId xmlns:a16="http://schemas.microsoft.com/office/drawing/2014/main" id="{DB642717-24D5-42F4-9785-E7385BCB1603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9" name="Rectangle 7">
            <a:extLst>
              <a:ext uri="{FF2B5EF4-FFF2-40B4-BE49-F238E27FC236}">
                <a16:creationId xmlns:a16="http://schemas.microsoft.com/office/drawing/2014/main" id="{579B4C65-51C1-4FB8-A7D0-F8EFAC06C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pic>
        <p:nvPicPr>
          <p:cNvPr id="8195" name="Picture 5" descr="tramovystrop">
            <a:extLst>
              <a:ext uri="{FF2B5EF4-FFF2-40B4-BE49-F238E27FC236}">
                <a16:creationId xmlns:a16="http://schemas.microsoft.com/office/drawing/2014/main" id="{5F6D9E85-CA6F-40DD-B5FF-83C042758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575" y="46038"/>
            <a:ext cx="8562975" cy="620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196" name="Object 6">
            <a:extLst>
              <a:ext uri="{FF2B5EF4-FFF2-40B4-BE49-F238E27FC236}">
                <a16:creationId xmlns:a16="http://schemas.microsoft.com/office/drawing/2014/main" id="{7CA39AD8-EC43-4DE6-925C-8E6FF997CF01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457200" y="2286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27C74A19-9A82-4890-BFC3-529B588206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2A400592-834C-4F48-93E0-77E7880BED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Výroba výztuže pro betonové konstrukce se v našich podmínkách vyrábí v mechanizovaných výrobnách – tzv. </a:t>
            </a:r>
            <a:r>
              <a:rPr lang="cs-CZ" altLang="cs-CZ" sz="2400" u="sng"/>
              <a:t>armovnách</a:t>
            </a:r>
            <a:r>
              <a:rPr lang="cs-CZ" altLang="cs-CZ" sz="2400"/>
              <a:t>.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Jsou to ve většině případů lehké halové objekty, které jsou vybaveny jeřábem pro manipulaci s těžkými břemeny.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Jejich výrobní prostory jsou většinou rozděleny na dvě části.</a:t>
            </a:r>
            <a:r>
              <a:rPr lang="cs-CZ" altLang="cs-CZ" sz="2400" u="sng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- </a:t>
            </a:r>
            <a:r>
              <a:rPr lang="cs-CZ" altLang="cs-CZ" sz="2400" u="sng"/>
              <a:t>pro výrobu tradiční výztuže vázané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- </a:t>
            </a:r>
            <a:r>
              <a:rPr lang="cs-CZ" altLang="cs-CZ" sz="2400" u="sng"/>
              <a:t>pro výrobu a zpracování výztuže svařované.</a:t>
            </a:r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807A221D-B551-4FC9-95E4-FD27CF3CA6D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533400" y="4572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4572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DC17FCB5-6783-4D16-9EAC-4EF32F6213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274638"/>
            <a:ext cx="52085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672A7A7F-08EE-4105-9A3A-86E2FF5F63B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295400"/>
            <a:ext cx="4114800" cy="3810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 b="1"/>
              <a:t>- příklad armovny</a:t>
            </a:r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BC97F605-0F71-43C7-BBC0-DCD9418A4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828800"/>
            <a:ext cx="760412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245" name="Object 5">
            <a:extLst>
              <a:ext uri="{FF2B5EF4-FFF2-40B4-BE49-F238E27FC236}">
                <a16:creationId xmlns:a16="http://schemas.microsoft.com/office/drawing/2014/main" id="{FB412820-F1C3-4A44-9A33-2C1A01F5E83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8270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22285AC-1B51-4385-A6C3-8B452D5F0C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72358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Mechanizace</a:t>
            </a:r>
            <a:br>
              <a:rPr lang="cs-CZ" altLang="cs-CZ" sz="4000"/>
            </a:br>
            <a:r>
              <a:rPr lang="cs-CZ" altLang="cs-CZ" sz="3200"/>
              <a:t>Stroje pro práci s betonářskou výztuží</a:t>
            </a:r>
            <a:br>
              <a:rPr lang="cs-CZ" altLang="cs-CZ" sz="3200"/>
            </a:br>
            <a:endParaRPr lang="cs-CZ" altLang="cs-CZ" sz="320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0AE984D-F405-4480-A50F-5D5F207099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40213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-	Rovnačky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-	Stříhačky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-	Ohýbací  stroje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-	Stroje na výrobu třmínků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-	Svařovací agregáty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-	Speciální stroje</a:t>
            </a:r>
          </a:p>
          <a:p>
            <a:pPr eaLnBrk="1" hangingPunct="1">
              <a:defRPr/>
            </a:pPr>
            <a:endParaRPr lang="cs-CZ" altLang="cs-CZ" sz="2400" i="1"/>
          </a:p>
        </p:txBody>
      </p:sp>
      <p:pic>
        <p:nvPicPr>
          <p:cNvPr id="11268" name="Picture 6" descr="arzel">
            <a:extLst>
              <a:ext uri="{FF2B5EF4-FFF2-40B4-BE49-F238E27FC236}">
                <a16:creationId xmlns:a16="http://schemas.microsoft.com/office/drawing/2014/main" id="{E7F46870-DD07-49B1-9306-4949D86C5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939"/>
          <a:stretch>
            <a:fillRect/>
          </a:stretch>
        </p:blipFill>
        <p:spPr bwMode="auto">
          <a:xfrm>
            <a:off x="4343400" y="1752600"/>
            <a:ext cx="4276725" cy="376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69" name="Object 9">
            <a:extLst>
              <a:ext uri="{FF2B5EF4-FFF2-40B4-BE49-F238E27FC236}">
                <a16:creationId xmlns:a16="http://schemas.microsoft.com/office/drawing/2014/main" id="{64E06162-885F-405F-8531-3467E31E1F24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23850" y="5492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5492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558B57D8-08B1-4FCE-A063-582B3C240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D2688353-100C-400A-B797-91CCD5200E4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5613" cy="45339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Výroba ocelových prvků začíná rozdělením do skupin podle technologické podobnosti, umožňující vytvářet výztužné prvky s možností menších úprav prakticky stejnými postupy a na stejných zařízeních.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 u="sng"/>
              <a:t>Při výrobě se výztužné prvky dle druhu a profilu oceli dělí na prvky: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z prutové oceli rovné nebo ohýbané, příp. svařované 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     z více částí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ze svitkové oceli jen rovnané a stříhané, ohýbané, 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     popřípadě svařované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ze svařovaných sítí a rohoží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z válcovaných profilů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z předpínací výztuže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z rozptýlené vláknové výztuže</a:t>
            </a:r>
          </a:p>
          <a:p>
            <a:pPr algn="just" eaLnBrk="1" hangingPunct="1">
              <a:lnSpc>
                <a:spcPct val="80000"/>
              </a:lnSpc>
              <a:buClr>
                <a:schemeClr val="tx1"/>
              </a:buClr>
              <a:buFontTx/>
              <a:buNone/>
              <a:defRPr/>
            </a:pPr>
            <a:r>
              <a:rPr lang="cs-CZ" altLang="cs-CZ" sz="2000"/>
              <a:t>-	 kombinované z různých druhů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000"/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247377DA-6CB7-4366-883A-D05B4ED5CAB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683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ED829886-10E0-46B2-A6C5-A0D040BD8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AB3CF419-4F76-44D3-B08F-3169FCDD22D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00200"/>
            <a:ext cx="8229600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	rovnání ocelových prutů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ocel do 14 mm je dodávána ve svitcích, proto  je nutno vyrovnat ji na strojích – rovnačkách, které 	kotouč rozvinují a umožňují tak, aby se v 	automatických třmínkovačkách z narovnaného drátu odstřihovaly části určené pro výrobu třmínků.</a:t>
            </a:r>
            <a:endParaRPr lang="cs-CZ" altLang="cs-CZ" sz="2400" u="sng"/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	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kladkové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s rotujícími průvlaky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natahovací a kombinované</a:t>
            </a:r>
          </a:p>
        </p:txBody>
      </p:sp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55A566FC-BE52-41DD-AEF5-B501360A33F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572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8EA71A2F-9574-4AAD-A450-522490EE23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A9396E77-D3E9-4992-8C9D-2DFA2ED565C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71600"/>
            <a:ext cx="6324600" cy="720725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		- rovnačka kombinovaná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8DAC45DB-F463-4FED-AA15-480742CD3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988" y="1989138"/>
            <a:ext cx="6881812" cy="404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4341" name="Object 5">
            <a:extLst>
              <a:ext uri="{FF2B5EF4-FFF2-40B4-BE49-F238E27FC236}">
                <a16:creationId xmlns:a16="http://schemas.microsoft.com/office/drawing/2014/main" id="{AD7C2A11-1D8B-46FC-877A-83E6E37B963E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701958F8-25D7-4F08-A085-44EFCF4F33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7CCE4C65-0140-42FC-BCC4-E9F4A591D8F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5181600" cy="1655762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	stříhání prutových ocelí stříhačky jsou stroje, které nám umožňují stříhat  profily od 4 do 40 mm</a:t>
            </a:r>
          </a:p>
        </p:txBody>
      </p:sp>
      <p:pic>
        <p:nvPicPr>
          <p:cNvPr id="15364" name="Picture 4">
            <a:extLst>
              <a:ext uri="{FF2B5EF4-FFF2-40B4-BE49-F238E27FC236}">
                <a16:creationId xmlns:a16="http://schemas.microsoft.com/office/drawing/2014/main" id="{C9FA2705-B1D8-4ABE-8BB0-B2C0BE0BB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672"/>
          <a:stretch>
            <a:fillRect/>
          </a:stretch>
        </p:blipFill>
        <p:spPr bwMode="auto">
          <a:xfrm>
            <a:off x="228600" y="2971800"/>
            <a:ext cx="6048375" cy="326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5365" name="Object 5">
            <a:extLst>
              <a:ext uri="{FF2B5EF4-FFF2-40B4-BE49-F238E27FC236}">
                <a16:creationId xmlns:a16="http://schemas.microsoft.com/office/drawing/2014/main" id="{053960CE-3715-432C-BADE-C21FE713BB4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6" name="Picture 8" descr="Kliknutím zavřete okno">
            <a:extLst>
              <a:ext uri="{FF2B5EF4-FFF2-40B4-BE49-F238E27FC236}">
                <a16:creationId xmlns:a16="http://schemas.microsoft.com/office/drawing/2014/main" id="{902933CE-98C2-491D-BA59-2CF1C4A11B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3324225" cy="221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10" descr="Stříhání betonářské oceli">
            <a:extLst>
              <a:ext uri="{FF2B5EF4-FFF2-40B4-BE49-F238E27FC236}">
                <a16:creationId xmlns:a16="http://schemas.microsoft.com/office/drawing/2014/main" id="{6B26B682-04DA-4768-B9AB-74DDC5084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4038600"/>
            <a:ext cx="3303588" cy="219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4" descr="foto20">
            <a:extLst>
              <a:ext uri="{FF2B5EF4-FFF2-40B4-BE49-F238E27FC236}">
                <a16:creationId xmlns:a16="http://schemas.microsoft.com/office/drawing/2014/main" id="{C5707826-BC6A-4831-BDF3-55832C454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0" y="38862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54" name="Rectangle 2">
            <a:extLst>
              <a:ext uri="{FF2B5EF4-FFF2-40B4-BE49-F238E27FC236}">
                <a16:creationId xmlns:a16="http://schemas.microsoft.com/office/drawing/2014/main" id="{839D1873-A8A7-4EC8-8434-0B73B6286F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EEC97F24-93B3-4755-95D9-689E224FE9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341438"/>
            <a:ext cx="5003800" cy="1655762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	 příklad práce na střihačce</a:t>
            </a:r>
            <a:endParaRPr lang="cs-CZ" altLang="cs-CZ" sz="2400">
              <a:solidFill>
                <a:srgbClr val="FFFF0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</a:t>
            </a:r>
            <a:endParaRPr lang="cs-CZ" altLang="cs-CZ" sz="2000"/>
          </a:p>
        </p:txBody>
      </p:sp>
      <p:graphicFrame>
        <p:nvGraphicFramePr>
          <p:cNvPr id="16389" name="Object 5">
            <a:extLst>
              <a:ext uri="{FF2B5EF4-FFF2-40B4-BE49-F238E27FC236}">
                <a16:creationId xmlns:a16="http://schemas.microsoft.com/office/drawing/2014/main" id="{73F77954-954B-4B71-A478-1FF8A1DAAC4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390" name="Picture 10" descr="foto22">
            <a:extLst>
              <a:ext uri="{FF2B5EF4-FFF2-40B4-BE49-F238E27FC236}">
                <a16:creationId xmlns:a16="http://schemas.microsoft.com/office/drawing/2014/main" id="{B6D885FA-E692-4163-9653-5F83E2E3F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3810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2" descr="foto21">
            <a:extLst>
              <a:ext uri="{FF2B5EF4-FFF2-40B4-BE49-F238E27FC236}">
                <a16:creationId xmlns:a16="http://schemas.microsoft.com/office/drawing/2014/main" id="{195FF9DD-7D0C-4AED-B1DE-E07D2E6EB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7526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6" descr="foto19">
            <a:extLst>
              <a:ext uri="{FF2B5EF4-FFF2-40B4-BE49-F238E27FC236}">
                <a16:creationId xmlns:a16="http://schemas.microsoft.com/office/drawing/2014/main" id="{CB800F7F-66F8-4FA8-BF37-B3AE4A9FC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4">
            <a:extLst>
              <a:ext uri="{FF2B5EF4-FFF2-40B4-BE49-F238E27FC236}">
                <a16:creationId xmlns:a16="http://schemas.microsoft.com/office/drawing/2014/main" id="{D4A02B9B-4857-49AA-B001-6611D3F760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Autogen</a:t>
            </a:r>
            <a:endParaRPr lang="cs-CZ" altLang="cs-CZ" sz="4000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14922BC0-BB8C-4661-B2F6-598B2DD9E2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6613"/>
            <a:ext cx="3106738" cy="52974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pro dělení těžkých materiálů a nosičů všech rozměrů a délek, zejména tam, kde nelze použít střihačku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umožňuje i řezání do úhlu a další úpravy nosičů</a:t>
            </a:r>
          </a:p>
        </p:txBody>
      </p:sp>
      <p:pic>
        <p:nvPicPr>
          <p:cNvPr id="17412" name="Picture 7" descr="foto2">
            <a:extLst>
              <a:ext uri="{FF2B5EF4-FFF2-40B4-BE49-F238E27FC236}">
                <a16:creationId xmlns:a16="http://schemas.microsoft.com/office/drawing/2014/main" id="{4A6ECB55-66ED-4CAA-8BF0-276152002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9000" y="1066800"/>
            <a:ext cx="3459163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 descr="foto3">
            <a:extLst>
              <a:ext uri="{FF2B5EF4-FFF2-40B4-BE49-F238E27FC236}">
                <a16:creationId xmlns:a16="http://schemas.microsoft.com/office/drawing/2014/main" id="{A1989199-78B7-4A46-B5C0-2B35C16D4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3171825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1" descr="foto5">
            <a:extLst>
              <a:ext uri="{FF2B5EF4-FFF2-40B4-BE49-F238E27FC236}">
                <a16:creationId xmlns:a16="http://schemas.microsoft.com/office/drawing/2014/main" id="{1A677469-79D8-447D-8D07-05554E5A9F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3886200"/>
            <a:ext cx="35321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5" name="Object 12">
            <a:extLst>
              <a:ext uri="{FF2B5EF4-FFF2-40B4-BE49-F238E27FC236}">
                <a16:creationId xmlns:a16="http://schemas.microsoft.com/office/drawing/2014/main" id="{22C904FC-B682-4C81-A17B-8B98555BC72C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334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6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E802F80E-9815-4969-8662-E0AD84199E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Autogen</a:t>
            </a:r>
            <a:endParaRPr lang="cs-CZ" altLang="cs-CZ" sz="4000"/>
          </a:p>
        </p:txBody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8FE411FA-3676-493A-BD8E-32F397B5D9F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686800" cy="5762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Použití pálícího poloautomatu – dělení autogenem</a:t>
            </a:r>
          </a:p>
        </p:txBody>
      </p:sp>
      <p:graphicFrame>
        <p:nvGraphicFramePr>
          <p:cNvPr id="18436" name="Object 7">
            <a:extLst>
              <a:ext uri="{FF2B5EF4-FFF2-40B4-BE49-F238E27FC236}">
                <a16:creationId xmlns:a16="http://schemas.microsoft.com/office/drawing/2014/main" id="{2076F009-1406-478E-A7C0-D444741991CD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37" name="Picture 9" descr="foto8">
            <a:extLst>
              <a:ext uri="{FF2B5EF4-FFF2-40B4-BE49-F238E27FC236}">
                <a16:creationId xmlns:a16="http://schemas.microsoft.com/office/drawing/2014/main" id="{913345C3-203A-4A89-8B3C-368B9985E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1" descr="foto9">
            <a:extLst>
              <a:ext uri="{FF2B5EF4-FFF2-40B4-BE49-F238E27FC236}">
                <a16:creationId xmlns:a16="http://schemas.microsoft.com/office/drawing/2014/main" id="{50FFD66D-FC53-41AF-B6FE-F74ED3BE23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7200" y="1905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5" descr="foto11">
            <a:extLst>
              <a:ext uri="{FF2B5EF4-FFF2-40B4-BE49-F238E27FC236}">
                <a16:creationId xmlns:a16="http://schemas.microsoft.com/office/drawing/2014/main" id="{BAFA4E2C-A686-4AA4-9736-9BC451820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3810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3" descr="foto10">
            <a:extLst>
              <a:ext uri="{FF2B5EF4-FFF2-40B4-BE49-F238E27FC236}">
                <a16:creationId xmlns:a16="http://schemas.microsoft.com/office/drawing/2014/main" id="{458B8CCC-90A2-405F-BCA3-832FC02E2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3810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23B9D3C2-DC66-423E-8217-9C14235E9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7318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Automaty</a:t>
            </a:r>
            <a:br>
              <a:rPr lang="cs-CZ" altLang="cs-CZ" sz="4000" b="1"/>
            </a:br>
            <a:endParaRPr lang="cs-CZ" altLang="cs-CZ" sz="4000"/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FFF1B4F9-ADBF-4971-8A8E-A1F6D3800E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686800" cy="29527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Použití pálícího poloautomatu – dělení plazmou a autogenem, tzv. CNC stroje, kde požadované tvary lze zadávat v elektronické podobě – max-přesnost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Plazmou cca do 15mm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Autogenem silnější plechy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D49FDCC5-F5EB-440C-9CE6-80CFBFE28E2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6096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61" name="Picture 10" descr="foto3">
            <a:extLst>
              <a:ext uri="{FF2B5EF4-FFF2-40B4-BE49-F238E27FC236}">
                <a16:creationId xmlns:a16="http://schemas.microsoft.com/office/drawing/2014/main" id="{95DD2EDB-887E-4C04-B8CA-25799C513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7338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2" descr="foto2">
            <a:extLst>
              <a:ext uri="{FF2B5EF4-FFF2-40B4-BE49-F238E27FC236}">
                <a16:creationId xmlns:a16="http://schemas.microsoft.com/office/drawing/2014/main" id="{D8E232B4-5483-42D3-A606-431C948BD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37338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4" descr="foto4">
            <a:extLst>
              <a:ext uri="{FF2B5EF4-FFF2-40B4-BE49-F238E27FC236}">
                <a16:creationId xmlns:a16="http://schemas.microsoft.com/office/drawing/2014/main" id="{F141A201-77E0-468C-885D-F17C02D70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2175" y="37338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F3661074-67AF-402C-A7B0-2BC125BA3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0862C6D3-C129-4682-BEB8-F3A50FFC4D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41438"/>
            <a:ext cx="4546600" cy="1655762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	 třmínkovačka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</a:t>
            </a:r>
            <a:endParaRPr lang="cs-CZ" altLang="cs-CZ" sz="2000"/>
          </a:p>
        </p:txBody>
      </p:sp>
      <p:graphicFrame>
        <p:nvGraphicFramePr>
          <p:cNvPr id="20484" name="Object 5">
            <a:extLst>
              <a:ext uri="{FF2B5EF4-FFF2-40B4-BE49-F238E27FC236}">
                <a16:creationId xmlns:a16="http://schemas.microsoft.com/office/drawing/2014/main" id="{11906055-BF6D-47B4-94BE-A72932F274A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810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8" descr="Třmínkovačka STEMA">
            <a:extLst>
              <a:ext uri="{FF2B5EF4-FFF2-40B4-BE49-F238E27FC236}">
                <a16:creationId xmlns:a16="http://schemas.microsoft.com/office/drawing/2014/main" id="{7B91CE12-A58B-45FC-9E3A-683B7E94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7050088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10" descr="foto6">
            <a:extLst>
              <a:ext uri="{FF2B5EF4-FFF2-40B4-BE49-F238E27FC236}">
                <a16:creationId xmlns:a16="http://schemas.microsoft.com/office/drawing/2014/main" id="{531B54E8-F8F3-43BD-A2A8-AFF8D3E3D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3810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6BB81A60-57AE-4D79-B15D-C4FBCF5D11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4056C3CF-799C-48DE-A5E8-9B95F089BA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2588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	 tvarování tyčových ocelí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po nastříhání prutů na tyče se provádí tvarování   (ohýbání) pomocí ohýbaček. Aby ocelový prut zůstal po ohybu v požadovaném tvaru, musí být překročena mez tečení materiálu.</a:t>
            </a:r>
          </a:p>
          <a:p>
            <a:pPr algn="just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</a:t>
            </a:r>
            <a:r>
              <a:rPr lang="cs-CZ" altLang="cs-CZ" sz="2400">
                <a:effectLst/>
              </a:rPr>
              <a:t>- trnem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krátkým nebo dlouhým ramenem o opěrnou lištu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navíjením na tvarovací přípravek</a:t>
            </a:r>
          </a:p>
        </p:txBody>
      </p:sp>
      <p:graphicFrame>
        <p:nvGraphicFramePr>
          <p:cNvPr id="21508" name="Object 4">
            <a:extLst>
              <a:ext uri="{FF2B5EF4-FFF2-40B4-BE49-F238E27FC236}">
                <a16:creationId xmlns:a16="http://schemas.microsoft.com/office/drawing/2014/main" id="{19B8F871-09A6-48E8-B445-E778D762C56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509" name="Picture 7" descr="foto5m">
            <a:extLst>
              <a:ext uri="{FF2B5EF4-FFF2-40B4-BE49-F238E27FC236}">
                <a16:creationId xmlns:a16="http://schemas.microsoft.com/office/drawing/2014/main" id="{2C13619E-AEDE-4919-A8CE-7D339FB2E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0" y="4495800"/>
            <a:ext cx="2376488" cy="177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D370EC0F-C309-4EEF-90D2-7BA212938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924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06764E6F-E3D9-47A9-B785-19621A2FFA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47800"/>
            <a:ext cx="4038600" cy="46863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 ohýbačka</a:t>
            </a:r>
          </a:p>
        </p:txBody>
      </p:sp>
      <p:pic>
        <p:nvPicPr>
          <p:cNvPr id="22532" name="Picture 4">
            <a:extLst>
              <a:ext uri="{FF2B5EF4-FFF2-40B4-BE49-F238E27FC236}">
                <a16:creationId xmlns:a16="http://schemas.microsoft.com/office/drawing/2014/main" id="{AF379F4B-5F4D-4CC0-9401-02E9EFE49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7372350" cy="422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2533" name="Object 5">
            <a:extLst>
              <a:ext uri="{FF2B5EF4-FFF2-40B4-BE49-F238E27FC236}">
                <a16:creationId xmlns:a16="http://schemas.microsoft.com/office/drawing/2014/main" id="{083381A4-20CF-4F26-9ED5-6866573341C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4" name="Picture 8" descr="Kliknutím zavřete okno">
            <a:extLst>
              <a:ext uri="{FF2B5EF4-FFF2-40B4-BE49-F238E27FC236}">
                <a16:creationId xmlns:a16="http://schemas.microsoft.com/office/drawing/2014/main" id="{B5A0CFD3-3F3D-44A8-9C5A-C9D229591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1143000"/>
            <a:ext cx="3203575" cy="213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D122B9F0-AD30-4354-89F7-663A7E3DD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201731" name="Rectangle 3">
            <a:extLst>
              <a:ext uri="{FF2B5EF4-FFF2-40B4-BE49-F238E27FC236}">
                <a16:creationId xmlns:a16="http://schemas.microsoft.com/office/drawing/2014/main" id="{A3DA45E5-312A-425B-BCCD-25ED0649B3F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 ohýbačka kari sítí</a:t>
            </a:r>
          </a:p>
        </p:txBody>
      </p:sp>
      <p:graphicFrame>
        <p:nvGraphicFramePr>
          <p:cNvPr id="23556" name="Object 5">
            <a:extLst>
              <a:ext uri="{FF2B5EF4-FFF2-40B4-BE49-F238E27FC236}">
                <a16:creationId xmlns:a16="http://schemas.microsoft.com/office/drawing/2014/main" id="{E0C6152C-82C6-4ADD-AB92-192EDBB85A8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557" name="Picture 8" descr="Ohýbačka KARI sítí">
            <a:extLst>
              <a:ext uri="{FF2B5EF4-FFF2-40B4-BE49-F238E27FC236}">
                <a16:creationId xmlns:a16="http://schemas.microsoft.com/office/drawing/2014/main" id="{FCC2572F-BDB7-4D47-BA40-D2FEE7762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5540375" cy="368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10" descr="foto25">
            <a:extLst>
              <a:ext uri="{FF2B5EF4-FFF2-40B4-BE49-F238E27FC236}">
                <a16:creationId xmlns:a16="http://schemas.microsoft.com/office/drawing/2014/main" id="{5902CF71-EC6C-4C3F-9988-60EE17F43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517"/>
          <a:stretch>
            <a:fillRect/>
          </a:stretch>
        </p:blipFill>
        <p:spPr bwMode="auto">
          <a:xfrm>
            <a:off x="4648200" y="1371600"/>
            <a:ext cx="4241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Picture 12" descr="foto26">
            <a:extLst>
              <a:ext uri="{FF2B5EF4-FFF2-40B4-BE49-F238E27FC236}">
                <a16:creationId xmlns:a16="http://schemas.microsoft.com/office/drawing/2014/main" id="{DBD06036-C6C2-4C4D-9AE3-8B46D6794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37338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CCA300F-6BAA-4DEF-836B-420E22709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Střihací a ohýbací zařízení tyčové oceli </a:t>
            </a:r>
            <a:r>
              <a:rPr lang="cs-CZ" altLang="cs-CZ" sz="3200" b="1"/>
              <a:t>CUT FORM 32 </a:t>
            </a:r>
            <a:r>
              <a:rPr lang="cs-CZ" altLang="cs-CZ" sz="4000"/>
              <a:t> 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28A391CA-1D65-4FB5-8F51-1047333589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1910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automatické zařízení s elektronickým programováním ke střihu a ohybu tyčové oceli do železobetonu</a:t>
            </a:r>
            <a:r>
              <a:rPr lang="cs-CZ" altLang="cs-CZ" sz="2800"/>
              <a:t> </a:t>
            </a:r>
          </a:p>
        </p:txBody>
      </p:sp>
      <p:pic>
        <p:nvPicPr>
          <p:cNvPr id="24580" name="Picture 9" descr="masina">
            <a:extLst>
              <a:ext uri="{FF2B5EF4-FFF2-40B4-BE49-F238E27FC236}">
                <a16:creationId xmlns:a16="http://schemas.microsoft.com/office/drawing/2014/main" id="{A6C9CD42-D192-4532-8C76-6581E6E2B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3789363"/>
            <a:ext cx="3810000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1" descr="09">
            <a:extLst>
              <a:ext uri="{FF2B5EF4-FFF2-40B4-BE49-F238E27FC236}">
                <a16:creationId xmlns:a16="http://schemas.microsoft.com/office/drawing/2014/main" id="{97A92848-393F-4451-A8B2-7883F1130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613"/>
          <a:stretch>
            <a:fillRect/>
          </a:stretch>
        </p:blipFill>
        <p:spPr bwMode="auto">
          <a:xfrm>
            <a:off x="5076825" y="1676400"/>
            <a:ext cx="3238500" cy="206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13" descr="10">
            <a:extLst>
              <a:ext uri="{FF2B5EF4-FFF2-40B4-BE49-F238E27FC236}">
                <a16:creationId xmlns:a16="http://schemas.microsoft.com/office/drawing/2014/main" id="{DE953042-D015-47A3-AF70-53A727663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490"/>
          <a:stretch>
            <a:fillRect/>
          </a:stretch>
        </p:blipFill>
        <p:spPr bwMode="auto">
          <a:xfrm>
            <a:off x="5076825" y="3846513"/>
            <a:ext cx="3240088" cy="209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3" name="Object 18">
            <a:extLst>
              <a:ext uri="{FF2B5EF4-FFF2-40B4-BE49-F238E27FC236}">
                <a16:creationId xmlns:a16="http://schemas.microsoft.com/office/drawing/2014/main" id="{061C93EC-E18F-4517-8FC2-A260B9CB052C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4">
            <a:extLst>
              <a:ext uri="{FF2B5EF4-FFF2-40B4-BE49-F238E27FC236}">
                <a16:creationId xmlns:a16="http://schemas.microsoft.com/office/drawing/2014/main" id="{E2CF5F7F-37AC-444F-AF28-D15693DE0C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73088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Střihací a ohýbací zařízení tyčové oceli </a:t>
            </a:r>
            <a:r>
              <a:rPr lang="cs-CZ" altLang="cs-CZ" sz="3200" b="1"/>
              <a:t>CUT FORM 32</a:t>
            </a:r>
          </a:p>
        </p:txBody>
      </p:sp>
      <p:sp>
        <p:nvSpPr>
          <p:cNvPr id="24593" name="Rectangle 17">
            <a:extLst>
              <a:ext uri="{FF2B5EF4-FFF2-40B4-BE49-F238E27FC236}">
                <a16:creationId xmlns:a16="http://schemas.microsoft.com/office/drawing/2014/main" id="{19CE852C-C420-4B57-93B5-1675C36047D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Kapacita střihu 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od 8 do 32 mm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s max. pevností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v tahu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do 700 N / mm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br>
              <a:rPr lang="cs-CZ" altLang="cs-CZ" sz="2400"/>
            </a:br>
            <a:endParaRPr lang="cs-CZ" altLang="cs-CZ" sz="24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Kapacita ohybu :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od 10 do 32 mm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 s max. pevností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 v tahu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 do 700 N / mm</a:t>
            </a:r>
          </a:p>
        </p:txBody>
      </p:sp>
      <p:pic>
        <p:nvPicPr>
          <p:cNvPr id="25604" name="Picture 10" descr="01">
            <a:extLst>
              <a:ext uri="{FF2B5EF4-FFF2-40B4-BE49-F238E27FC236}">
                <a16:creationId xmlns:a16="http://schemas.microsoft.com/office/drawing/2014/main" id="{7F148418-ED96-42B5-BE29-92E4B94AD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575" y="1628775"/>
            <a:ext cx="2881313" cy="215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12" descr="02">
            <a:extLst>
              <a:ext uri="{FF2B5EF4-FFF2-40B4-BE49-F238E27FC236}">
                <a16:creationId xmlns:a16="http://schemas.microsoft.com/office/drawing/2014/main" id="{2F5760E3-5BCC-43ED-AA93-1B5A28A5E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925" y="1628775"/>
            <a:ext cx="2886075" cy="215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14" descr="03">
            <a:extLst>
              <a:ext uri="{FF2B5EF4-FFF2-40B4-BE49-F238E27FC236}">
                <a16:creationId xmlns:a16="http://schemas.microsoft.com/office/drawing/2014/main" id="{38D4D1E1-99C3-484A-9674-F41658095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6600" y="3933825"/>
            <a:ext cx="2808288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16" descr="04">
            <a:extLst>
              <a:ext uri="{FF2B5EF4-FFF2-40B4-BE49-F238E27FC236}">
                <a16:creationId xmlns:a16="http://schemas.microsoft.com/office/drawing/2014/main" id="{9AF170D5-96F7-4A05-B0F8-0155A3D47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7925" y="4005263"/>
            <a:ext cx="2886075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608" name="Object 19">
            <a:extLst>
              <a:ext uri="{FF2B5EF4-FFF2-40B4-BE49-F238E27FC236}">
                <a16:creationId xmlns:a16="http://schemas.microsoft.com/office/drawing/2014/main" id="{33F66557-F8FB-48CA-8C51-C0EB5A2F69C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9" name="Obrázek" r:id="rId7" imgW="1619187" imgH="827821" progId="Word.Picture.8">
                  <p:embed/>
                </p:oleObj>
              </mc:Choice>
              <mc:Fallback>
                <p:oleObj name="Obrázek" r:id="rId7" imgW="1619187" imgH="827821" progId="Word.Picture.8">
                  <p:embed/>
                  <p:pic>
                    <p:nvPicPr>
                      <p:cNvPr id="0" name="Object 1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>
            <a:extLst>
              <a:ext uri="{FF2B5EF4-FFF2-40B4-BE49-F238E27FC236}">
                <a16:creationId xmlns:a16="http://schemas.microsoft.com/office/drawing/2014/main" id="{D9B19672-3C28-48A4-B83F-1C9A90AB59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 Střihací a ohýbací zařízení tyčové oceli </a:t>
            </a:r>
            <a:r>
              <a:rPr lang="cs-CZ" altLang="cs-CZ" sz="3200" b="1"/>
              <a:t>CUT FORM 32</a:t>
            </a:r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43BE1B98-E2AA-4C9E-8EA8-831BA66929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21163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Lze programovat jakýkoliv tvar, který má maximálně 28 stran a 27 úhlů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Sklad svazků je tvořen šesti mobilními přihrádkami na kolejnici k uložení svazků tyčí, které budou zpracovávány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Kapacita každé přihrádky na tyče je 2500 Kg a délka tyčí je 20 m </a:t>
            </a:r>
          </a:p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2" name="Picture 10" descr="05">
            <a:extLst>
              <a:ext uri="{FF2B5EF4-FFF2-40B4-BE49-F238E27FC236}">
                <a16:creationId xmlns:a16="http://schemas.microsoft.com/office/drawing/2014/main" id="{84F0185F-5CE4-44A6-AF15-50507B017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1905000"/>
            <a:ext cx="2381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12" descr="06">
            <a:extLst>
              <a:ext uri="{FF2B5EF4-FFF2-40B4-BE49-F238E27FC236}">
                <a16:creationId xmlns:a16="http://schemas.microsoft.com/office/drawing/2014/main" id="{6CADFBCB-BF88-4A94-8EBB-159C945D1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2514600"/>
            <a:ext cx="2381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4" descr="07">
            <a:extLst>
              <a:ext uri="{FF2B5EF4-FFF2-40B4-BE49-F238E27FC236}">
                <a16:creationId xmlns:a16="http://schemas.microsoft.com/office/drawing/2014/main" id="{90CF1856-5888-48C8-A90E-FE180B8F1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1000" y="3886200"/>
            <a:ext cx="2381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16" descr="08">
            <a:extLst>
              <a:ext uri="{FF2B5EF4-FFF2-40B4-BE49-F238E27FC236}">
                <a16:creationId xmlns:a16="http://schemas.microsoft.com/office/drawing/2014/main" id="{13BA4B15-13C3-46AC-B8CD-4AAE207E4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29400" y="4495800"/>
            <a:ext cx="2381250" cy="178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6632" name="Object 17">
            <a:extLst>
              <a:ext uri="{FF2B5EF4-FFF2-40B4-BE49-F238E27FC236}">
                <a16:creationId xmlns:a16="http://schemas.microsoft.com/office/drawing/2014/main" id="{82912E9D-5388-4BC3-A1E0-45AAE8E22C2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952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3" name="Obrázek" r:id="rId7" imgW="1619187" imgH="827821" progId="Word.Picture.8">
                  <p:embed/>
                </p:oleObj>
              </mc:Choice>
              <mc:Fallback>
                <p:oleObj name="Obrázek" r:id="rId7" imgW="1619187" imgH="827821" progId="Word.Picture.8">
                  <p:embed/>
                  <p:pic>
                    <p:nvPicPr>
                      <p:cNvPr id="0" name="Object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>
            <a:extLst>
              <a:ext uri="{FF2B5EF4-FFF2-40B4-BE49-F238E27FC236}">
                <a16:creationId xmlns:a16="http://schemas.microsoft.com/office/drawing/2014/main" id="{80E3F208-94ED-45C6-BBE8-C9D59F2FF15A}"/>
              </a:ext>
            </a:extLst>
          </p:cNvPr>
          <p:cNvSpPr>
            <a:spLocks noGrp="1" noChangeArrowheads="1"/>
          </p:cNvSpPr>
          <p:nvPr>
            <p:ph type="title" sz="quarter"/>
          </p:nvPr>
        </p:nvSpPr>
        <p:spPr>
          <a:xfrm>
            <a:off x="2195513" y="274638"/>
            <a:ext cx="6491287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cs-CZ" altLang="cs-CZ" sz="4000" b="1"/>
              <a:t>Střihací a ohýbací ařízení tyčové oceli </a:t>
            </a:r>
            <a:r>
              <a:rPr lang="cs-CZ" altLang="cs-CZ" sz="3200" b="1"/>
              <a:t>CUT FORM 32</a:t>
            </a:r>
          </a:p>
        </p:txBody>
      </p:sp>
      <p:pic>
        <p:nvPicPr>
          <p:cNvPr id="27651" name="Picture 10" descr="11">
            <a:extLst>
              <a:ext uri="{FF2B5EF4-FFF2-40B4-BE49-F238E27FC236}">
                <a16:creationId xmlns:a16="http://schemas.microsoft.com/office/drawing/2014/main" id="{DAB4AA53-377B-4758-BA1F-5C126C07B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1592263"/>
            <a:ext cx="2952750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14" descr="13">
            <a:extLst>
              <a:ext uri="{FF2B5EF4-FFF2-40B4-BE49-F238E27FC236}">
                <a16:creationId xmlns:a16="http://schemas.microsoft.com/office/drawing/2014/main" id="{02173379-6A99-420D-AE25-13A2C72CA1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450" y="3933825"/>
            <a:ext cx="29527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6" descr="14">
            <a:extLst>
              <a:ext uri="{FF2B5EF4-FFF2-40B4-BE49-F238E27FC236}">
                <a16:creationId xmlns:a16="http://schemas.microsoft.com/office/drawing/2014/main" id="{022378A2-2289-4A2A-8D62-442D37092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3933825"/>
            <a:ext cx="2955925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7654" name="Object 17">
            <a:extLst>
              <a:ext uri="{FF2B5EF4-FFF2-40B4-BE49-F238E27FC236}">
                <a16:creationId xmlns:a16="http://schemas.microsoft.com/office/drawing/2014/main" id="{994BE8D5-19F4-4B3A-8531-79DA1B54DD67}"/>
              </a:ext>
            </a:extLst>
          </p:cNvPr>
          <p:cNvGraphicFramePr>
            <a:graphicFrameLocks noGrp="1" noChangeAspect="1"/>
          </p:cNvGraphicFramePr>
          <p:nvPr>
            <p:ph sz="quarter" idx="1"/>
          </p:nvPr>
        </p:nvGraphicFramePr>
        <p:xfrm>
          <a:off x="468313" y="4762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6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762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655" name="Picture 20" descr="12">
            <a:extLst>
              <a:ext uri="{FF2B5EF4-FFF2-40B4-BE49-F238E27FC236}">
                <a16:creationId xmlns:a16="http://schemas.microsoft.com/office/drawing/2014/main" id="{86FCDE17-3321-4EFA-8877-44CE2F06CF00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05400" y="1600200"/>
            <a:ext cx="2928938" cy="2190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BE391142-7182-438C-A151-08420A35D7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Pásová pila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BBDBB68A-57D9-47FD-A40A-E9665655900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Dělí tyčové materiály menších rozměrů (trubky, jekly, kulatina, ...) i větších rozměrů, jako jsou např. nosiče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typu (I, U, IPE, HEB, ...)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Řezy mohou být nejen kolmé, ale i pod úhlem</a:t>
            </a:r>
          </a:p>
        </p:txBody>
      </p:sp>
      <p:pic>
        <p:nvPicPr>
          <p:cNvPr id="28676" name="Picture 5" descr="foto7">
            <a:extLst>
              <a:ext uri="{FF2B5EF4-FFF2-40B4-BE49-F238E27FC236}">
                <a16:creationId xmlns:a16="http://schemas.microsoft.com/office/drawing/2014/main" id="{F4108400-7C19-496F-BDBB-052147E84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4600" y="3581400"/>
            <a:ext cx="252095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7" descr="foto9">
            <a:extLst>
              <a:ext uri="{FF2B5EF4-FFF2-40B4-BE49-F238E27FC236}">
                <a16:creationId xmlns:a16="http://schemas.microsoft.com/office/drawing/2014/main" id="{41774560-E9F8-4E5D-BA8C-D96B2B029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5200" y="3581400"/>
            <a:ext cx="244792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9" descr="foto6">
            <a:extLst>
              <a:ext uri="{FF2B5EF4-FFF2-40B4-BE49-F238E27FC236}">
                <a16:creationId xmlns:a16="http://schemas.microsoft.com/office/drawing/2014/main" id="{580216ED-8573-4B82-B593-04403F574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2843213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679" name="Object 10">
            <a:extLst>
              <a:ext uri="{FF2B5EF4-FFF2-40B4-BE49-F238E27FC236}">
                <a16:creationId xmlns:a16="http://schemas.microsoft.com/office/drawing/2014/main" id="{1A788DBC-43D2-4D30-B102-B3B161A2F4A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0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158A9E2D-131B-4B84-83FF-F4527CAB9F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6324600" cy="10366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Pásová pila typu Behringer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CDD4461-8E68-4C5B-BF91-364D3040BB9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pro dělení tyčových materiálů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materiály do velikostí až 520 x 310 mm (platí pro úhel 90°), přičemž při dělení pod úhlem se maximální velikost děleného profilu zmenšuje</a:t>
            </a:r>
            <a:r>
              <a:rPr lang="cs-CZ" altLang="cs-CZ" sz="2800"/>
              <a:t> </a:t>
            </a:r>
          </a:p>
        </p:txBody>
      </p:sp>
      <p:pic>
        <p:nvPicPr>
          <p:cNvPr id="29700" name="Picture 5" descr="upoutavka_behringer">
            <a:extLst>
              <a:ext uri="{FF2B5EF4-FFF2-40B4-BE49-F238E27FC236}">
                <a16:creationId xmlns:a16="http://schemas.microsoft.com/office/drawing/2014/main" id="{84765FF7-B59F-4E9B-90C6-D0DD30D04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3352800"/>
            <a:ext cx="71278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9701" name="Object 6">
            <a:extLst>
              <a:ext uri="{FF2B5EF4-FFF2-40B4-BE49-F238E27FC236}">
                <a16:creationId xmlns:a16="http://schemas.microsoft.com/office/drawing/2014/main" id="{D56DAFCF-9785-496B-9F9D-C7E5B64DDF4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827088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96E5546C-9665-4C6B-8834-39DB47F79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70199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Pásová pila typu Behringer</a:t>
            </a:r>
          </a:p>
        </p:txBody>
      </p:sp>
      <p:pic>
        <p:nvPicPr>
          <p:cNvPr id="30723" name="Picture 5" descr="foto6">
            <a:extLst>
              <a:ext uri="{FF2B5EF4-FFF2-40B4-BE49-F238E27FC236}">
                <a16:creationId xmlns:a16="http://schemas.microsoft.com/office/drawing/2014/main" id="{D5CF87F6-42FB-41A7-A666-E21E61232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4552950" cy="461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7" descr="foto9">
            <a:extLst>
              <a:ext uri="{FF2B5EF4-FFF2-40B4-BE49-F238E27FC236}">
                <a16:creationId xmlns:a16="http://schemas.microsoft.com/office/drawing/2014/main" id="{A4323DD8-B956-48F2-98B4-3712D5E12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1447800"/>
            <a:ext cx="3379788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25" name="Object 8">
            <a:extLst>
              <a:ext uri="{FF2B5EF4-FFF2-40B4-BE49-F238E27FC236}">
                <a16:creationId xmlns:a16="http://schemas.microsoft.com/office/drawing/2014/main" id="{0BCB8520-0607-4C4E-B3C7-3FFE4439C34B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6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46D73CE9-196A-4366-88F3-8933E46F3D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18DA09E9-E1A2-403D-87B6-3AD12BAE47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218488" cy="453390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	spojování oceli ve výztužné prvky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     - rovné a ohnuté výztužné prvky se spojují do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plošných a prostorových výztužných prvků vázáním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       nebo svařováním.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K vázání se používá páleného 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     	drátu o 0,9 – 1,4 mm.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K svařování se používájí svářečky.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Dle různých způsobů svařování 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se nejčastěji používá svařování: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odporové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obloukové</a:t>
            </a:r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>
                <a:effectLst/>
              </a:rPr>
              <a:t>		- v ochranné atmosféře</a:t>
            </a:r>
            <a:endParaRPr lang="cs-CZ" altLang="cs-CZ" sz="240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algn="just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1600"/>
              <a:t>		</a:t>
            </a:r>
          </a:p>
        </p:txBody>
      </p:sp>
      <p:graphicFrame>
        <p:nvGraphicFramePr>
          <p:cNvPr id="31748" name="Object 4">
            <a:extLst>
              <a:ext uri="{FF2B5EF4-FFF2-40B4-BE49-F238E27FC236}">
                <a16:creationId xmlns:a16="http://schemas.microsoft.com/office/drawing/2014/main" id="{4FB0146B-ADF8-4C46-BCA7-37686431FED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1E645F18-763D-4019-AD5A-6C08B88203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F90C5CC1-85E1-4A18-BC72-9253527648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 svařovací automatická linka</a:t>
            </a:r>
            <a:endParaRPr lang="cs-CZ" altLang="cs-CZ" sz="1800"/>
          </a:p>
        </p:txBody>
      </p:sp>
      <p:pic>
        <p:nvPicPr>
          <p:cNvPr id="32772" name="Picture 4">
            <a:extLst>
              <a:ext uri="{FF2B5EF4-FFF2-40B4-BE49-F238E27FC236}">
                <a16:creationId xmlns:a16="http://schemas.microsoft.com/office/drawing/2014/main" id="{078FE54B-BE69-4E19-8B7A-55C3403F7BAB}"/>
              </a:ext>
            </a:extLst>
          </p:cNvPr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550" y="2133600"/>
            <a:ext cx="733425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2773" name="Object 5">
            <a:extLst>
              <a:ext uri="{FF2B5EF4-FFF2-40B4-BE49-F238E27FC236}">
                <a16:creationId xmlns:a16="http://schemas.microsoft.com/office/drawing/2014/main" id="{B53DC6B0-C0FB-425F-BA6D-CEA26FFCC4A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BC8FCBAC-9F72-4C36-A554-114955910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72104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Profilové nůžky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845FBE86-D5C8-4DF6-8F26-4F418DBC58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-	</a:t>
            </a:r>
            <a:r>
              <a:rPr lang="cs-CZ" altLang="cs-CZ" sz="2400"/>
              <a:t>na dělení pásovin a úhelníků menších a středních rozměrů používáme profilové nůžky.</a:t>
            </a:r>
            <a:r>
              <a:rPr lang="cs-CZ" altLang="cs-CZ" sz="2800"/>
              <a:t> </a:t>
            </a:r>
          </a:p>
        </p:txBody>
      </p:sp>
      <p:pic>
        <p:nvPicPr>
          <p:cNvPr id="33796" name="Picture 5" descr="foto13">
            <a:extLst>
              <a:ext uri="{FF2B5EF4-FFF2-40B4-BE49-F238E27FC236}">
                <a16:creationId xmlns:a16="http://schemas.microsoft.com/office/drawing/2014/main" id="{D6840E6C-B05D-4377-8E78-72B46DE15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7" descr="foto14">
            <a:extLst>
              <a:ext uri="{FF2B5EF4-FFF2-40B4-BE49-F238E27FC236}">
                <a16:creationId xmlns:a16="http://schemas.microsoft.com/office/drawing/2014/main" id="{CEDC4BB7-23DE-455C-A60C-A64C3EA53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32766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 descr="foto16">
            <a:extLst>
              <a:ext uri="{FF2B5EF4-FFF2-40B4-BE49-F238E27FC236}">
                <a16:creationId xmlns:a16="http://schemas.microsoft.com/office/drawing/2014/main" id="{68E9441C-AC1A-446B-80A1-B7D6970D5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1800" y="27432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799" name="Object 10">
            <a:extLst>
              <a:ext uri="{FF2B5EF4-FFF2-40B4-BE49-F238E27FC236}">
                <a16:creationId xmlns:a16="http://schemas.microsoft.com/office/drawing/2014/main" id="{68780985-8B3F-4844-9885-DBA133F5EAC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2C13040A-C37D-4CD6-932F-DCC6FB5B8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72104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Tabulové nůžky</a:t>
            </a:r>
          </a:p>
        </p:txBody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E7165360-8816-4F79-A131-E637D5C6D1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	k podélnému či příčnému stříhání hladkých plechů do tloušťky 6 mm </a:t>
            </a:r>
          </a:p>
        </p:txBody>
      </p:sp>
      <p:graphicFrame>
        <p:nvGraphicFramePr>
          <p:cNvPr id="34820" name="Object 7">
            <a:extLst>
              <a:ext uri="{FF2B5EF4-FFF2-40B4-BE49-F238E27FC236}">
                <a16:creationId xmlns:a16="http://schemas.microsoft.com/office/drawing/2014/main" id="{37119722-9B39-4840-95A9-C82E509715E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821" name="Picture 9" descr="foto13">
            <a:extLst>
              <a:ext uri="{FF2B5EF4-FFF2-40B4-BE49-F238E27FC236}">
                <a16:creationId xmlns:a16="http://schemas.microsoft.com/office/drawing/2014/main" id="{8F0550C1-2891-4288-8259-1CB249AB0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4" descr="foto15">
            <a:extLst>
              <a:ext uri="{FF2B5EF4-FFF2-40B4-BE49-F238E27FC236}">
                <a16:creationId xmlns:a16="http://schemas.microsoft.com/office/drawing/2014/main" id="{03A42ADB-70FD-428B-BA2E-42A574E35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5000" y="24384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2" descr="foto14">
            <a:extLst>
              <a:ext uri="{FF2B5EF4-FFF2-40B4-BE49-F238E27FC236}">
                <a16:creationId xmlns:a16="http://schemas.microsoft.com/office/drawing/2014/main" id="{66F0A070-BCF3-4A8E-B041-AC5CC4CAF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5814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>
            <a:extLst>
              <a:ext uri="{FF2B5EF4-FFF2-40B4-BE49-F238E27FC236}">
                <a16:creationId xmlns:a16="http://schemas.microsoft.com/office/drawing/2014/main" id="{AF271EE0-6BCB-4420-9405-52094B9557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D4468ED1-C623-46EC-8262-333ECE873FE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47800"/>
            <a:ext cx="8991600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 vyvazování armokošů různých velikostí, délek z prutů i sítí</a:t>
            </a:r>
          </a:p>
        </p:txBody>
      </p:sp>
      <p:graphicFrame>
        <p:nvGraphicFramePr>
          <p:cNvPr id="35844" name="Object 5">
            <a:extLst>
              <a:ext uri="{FF2B5EF4-FFF2-40B4-BE49-F238E27FC236}">
                <a16:creationId xmlns:a16="http://schemas.microsoft.com/office/drawing/2014/main" id="{C331256D-5479-4B7A-AB30-5268DF45F13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8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5" name="Picture 8" descr="foto12">
            <a:extLst>
              <a:ext uri="{FF2B5EF4-FFF2-40B4-BE49-F238E27FC236}">
                <a16:creationId xmlns:a16="http://schemas.microsoft.com/office/drawing/2014/main" id="{AF7D6748-B4D0-4969-956A-9C7126EE7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10" descr="foto13">
            <a:extLst>
              <a:ext uri="{FF2B5EF4-FFF2-40B4-BE49-F238E27FC236}">
                <a16:creationId xmlns:a16="http://schemas.microsoft.com/office/drawing/2014/main" id="{8999BB90-D31C-44B9-B7C8-3F5D4FA93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8800" y="2286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2" descr="foto14">
            <a:extLst>
              <a:ext uri="{FF2B5EF4-FFF2-40B4-BE49-F238E27FC236}">
                <a16:creationId xmlns:a16="http://schemas.microsoft.com/office/drawing/2014/main" id="{D6E6785B-17BD-4B71-BC16-96BAB28DC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5052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65307238-55E2-45E8-BC97-2601878B6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74638"/>
            <a:ext cx="6553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Železářské pracoviště </a:t>
            </a:r>
            <a:br>
              <a:rPr lang="cs-CZ" altLang="cs-CZ" sz="4000" b="1"/>
            </a:br>
            <a:r>
              <a:rPr lang="cs-CZ" altLang="cs-CZ" sz="3200" b="1"/>
              <a:t>výztuž vyvázaná do armokošů</a:t>
            </a:r>
          </a:p>
        </p:txBody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5B55B344-52D3-45FD-96EA-36EAB75A0EA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</a:t>
            </a:r>
          </a:p>
        </p:txBody>
      </p:sp>
      <p:graphicFrame>
        <p:nvGraphicFramePr>
          <p:cNvPr id="36868" name="Object 7">
            <a:extLst>
              <a:ext uri="{FF2B5EF4-FFF2-40B4-BE49-F238E27FC236}">
                <a16:creationId xmlns:a16="http://schemas.microsoft.com/office/drawing/2014/main" id="{2CEE6F69-EAC6-498D-9BCB-F2A0B6503A0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0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9" name="Picture 9" descr="Železářské pracoviště">
            <a:extLst>
              <a:ext uri="{FF2B5EF4-FFF2-40B4-BE49-F238E27FC236}">
                <a16:creationId xmlns:a16="http://schemas.microsoft.com/office/drawing/2014/main" id="{1DD2E01E-D0B0-40A2-8C8C-40FCD8C34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237288" cy="449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9CF6B2EA-E2BC-49E6-A837-04B29599D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304800"/>
            <a:ext cx="669607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Železářské pracoviště </a:t>
            </a:r>
            <a:r>
              <a:rPr lang="cs-CZ" altLang="cs-CZ" sz="3200" b="1"/>
              <a:t>výztuž vyvázaná do armokošů</a:t>
            </a:r>
          </a:p>
        </p:txBody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BE6B62F9-4967-482F-BE8C-CA8AE19FB9C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</a:t>
            </a:r>
          </a:p>
        </p:txBody>
      </p:sp>
      <p:graphicFrame>
        <p:nvGraphicFramePr>
          <p:cNvPr id="37892" name="Object 4">
            <a:extLst>
              <a:ext uri="{FF2B5EF4-FFF2-40B4-BE49-F238E27FC236}">
                <a16:creationId xmlns:a16="http://schemas.microsoft.com/office/drawing/2014/main" id="{412F7585-BC62-444B-901F-814EBC57FA32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893" name="Picture 7" descr="Připravené armokoše">
            <a:extLst>
              <a:ext uri="{FF2B5EF4-FFF2-40B4-BE49-F238E27FC236}">
                <a16:creationId xmlns:a16="http://schemas.microsoft.com/office/drawing/2014/main" id="{6F4C8B7C-4455-498F-8151-2AE707DF2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800" y="1676400"/>
            <a:ext cx="6264275" cy="423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816ACDCF-14D5-4E1C-AE07-6B4FBE8A2D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669607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Železářské pracoviště </a:t>
            </a:r>
            <a:br>
              <a:rPr lang="cs-CZ" altLang="cs-CZ" sz="3200" b="1"/>
            </a:br>
            <a:r>
              <a:rPr lang="cs-CZ" altLang="cs-CZ" sz="3200" b="1"/>
              <a:t>detail připravené výztuže pro armování konzoly</a:t>
            </a: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CB2D0842-5B5F-4947-B0EB-6BC8E6E8FD5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</a:t>
            </a:r>
          </a:p>
        </p:txBody>
      </p:sp>
      <p:graphicFrame>
        <p:nvGraphicFramePr>
          <p:cNvPr id="38916" name="Object 4">
            <a:extLst>
              <a:ext uri="{FF2B5EF4-FFF2-40B4-BE49-F238E27FC236}">
                <a16:creationId xmlns:a16="http://schemas.microsoft.com/office/drawing/2014/main" id="{CE512F67-0C5B-404C-B491-C28FD6347B8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8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7" name="Picture 7" descr="Detail armatury konzoly">
            <a:extLst>
              <a:ext uri="{FF2B5EF4-FFF2-40B4-BE49-F238E27FC236}">
                <a16:creationId xmlns:a16="http://schemas.microsoft.com/office/drawing/2014/main" id="{F0CF2391-3686-4961-9542-D926B269C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350" y="1844675"/>
            <a:ext cx="654685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FAB55E4B-CE10-4CE6-9BEC-C43DDACDA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Výroba</a:t>
            </a:r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D39B39A7-81BB-40CD-9719-7774CDE91CA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435975" cy="4533900"/>
          </a:xfrm>
        </p:spPr>
        <p:txBody>
          <a:bodyPr/>
          <a:lstStyle/>
          <a:p>
            <a:pPr lvl="1" eaLnBrk="1" hangingPunct="1">
              <a:buClr>
                <a:schemeClr val="tx1"/>
              </a:buClr>
              <a:buSzTx/>
              <a:buFontTx/>
              <a:buNone/>
              <a:defRPr/>
            </a:pPr>
            <a:r>
              <a:rPr lang="cs-CZ" altLang="cs-CZ" sz="2400"/>
              <a:t>- příprava kruhů, spirál a oblouků</a:t>
            </a:r>
          </a:p>
        </p:txBody>
      </p:sp>
      <p:graphicFrame>
        <p:nvGraphicFramePr>
          <p:cNvPr id="39940" name="Object 4">
            <a:extLst>
              <a:ext uri="{FF2B5EF4-FFF2-40B4-BE49-F238E27FC236}">
                <a16:creationId xmlns:a16="http://schemas.microsoft.com/office/drawing/2014/main" id="{148958C1-1AF9-4E86-9273-4B216B70695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9941" name="Picture 9" descr="foto9">
            <a:extLst>
              <a:ext uri="{FF2B5EF4-FFF2-40B4-BE49-F238E27FC236}">
                <a16:creationId xmlns:a16="http://schemas.microsoft.com/office/drawing/2014/main" id="{35CE3C04-9F9F-4560-802F-2162DF32D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2" name="Picture 11" descr="foto10">
            <a:extLst>
              <a:ext uri="{FF2B5EF4-FFF2-40B4-BE49-F238E27FC236}">
                <a16:creationId xmlns:a16="http://schemas.microsoft.com/office/drawing/2014/main" id="{0127DC4F-82BB-4FE7-9702-44D6A6B61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21336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13" descr="foto11">
            <a:extLst>
              <a:ext uri="{FF2B5EF4-FFF2-40B4-BE49-F238E27FC236}">
                <a16:creationId xmlns:a16="http://schemas.microsoft.com/office/drawing/2014/main" id="{9614233C-74A3-4D84-A889-0C00A203D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34290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F77A4EEE-8044-485E-A17D-D46DBDB488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3B44826-038E-49CD-8952-F2406EF23D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- Ocelové nosiče I, IPE, U, HEB, HEA, …</a:t>
            </a:r>
            <a:endParaRPr lang="cs-CZ" altLang="cs-CZ" sz="2400"/>
          </a:p>
          <a:p>
            <a:pPr eaLnBrk="1" hangingPunct="1">
              <a:defRPr/>
            </a:pPr>
            <a:endParaRPr lang="cs-CZ" altLang="cs-CZ" sz="2000"/>
          </a:p>
        </p:txBody>
      </p:sp>
      <p:pic>
        <p:nvPicPr>
          <p:cNvPr id="40964" name="Picture 6" descr="kat1_foto1">
            <a:extLst>
              <a:ext uri="{FF2B5EF4-FFF2-40B4-BE49-F238E27FC236}">
                <a16:creationId xmlns:a16="http://schemas.microsoft.com/office/drawing/2014/main" id="{A33CC07B-9D7E-4B0E-BCD3-1A9397C93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3810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8" descr="kat1_foto2">
            <a:extLst>
              <a:ext uri="{FF2B5EF4-FFF2-40B4-BE49-F238E27FC236}">
                <a16:creationId xmlns:a16="http://schemas.microsoft.com/office/drawing/2014/main" id="{788FEF06-66F1-4003-9927-EC0568805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0338" y="2060575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10" descr="kat1_foto3">
            <a:extLst>
              <a:ext uri="{FF2B5EF4-FFF2-40B4-BE49-F238E27FC236}">
                <a16:creationId xmlns:a16="http://schemas.microsoft.com/office/drawing/2014/main" id="{664EEC37-12B5-4B27-BCC8-2CDB81168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7800" y="3352800"/>
            <a:ext cx="3429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67" name="Object 11">
            <a:extLst>
              <a:ext uri="{FF2B5EF4-FFF2-40B4-BE49-F238E27FC236}">
                <a16:creationId xmlns:a16="http://schemas.microsoft.com/office/drawing/2014/main" id="{12D58944-EEA5-42FD-BEFA-D4BF198D74C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68" name="Picture 13" descr="vf_obr1">
            <a:hlinkClick r:id="rId8"/>
            <a:extLst>
              <a:ext uri="{FF2B5EF4-FFF2-40B4-BE49-F238E27FC236}">
                <a16:creationId xmlns:a16="http://schemas.microsoft.com/office/drawing/2014/main" id="{E17F5C51-2781-4559-8891-1EBF0F334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010D07BA-1231-44BE-91DE-74EC04BA7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3815F96F-4A62-4A6B-99C6-3495A03E119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- Profilová ocel průřezu L</a:t>
            </a:r>
            <a:r>
              <a:rPr lang="cs-CZ" altLang="cs-CZ" sz="2800"/>
              <a:t> </a:t>
            </a:r>
          </a:p>
        </p:txBody>
      </p:sp>
      <p:pic>
        <p:nvPicPr>
          <p:cNvPr id="41988" name="Picture 6" descr="kat2_foto1">
            <a:extLst>
              <a:ext uri="{FF2B5EF4-FFF2-40B4-BE49-F238E27FC236}">
                <a16:creationId xmlns:a16="http://schemas.microsoft.com/office/drawing/2014/main" id="{96404F99-C58B-42C2-B499-3564EBE7F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2419350"/>
            <a:ext cx="5256212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8" descr="kat2_foto2">
            <a:extLst>
              <a:ext uri="{FF2B5EF4-FFF2-40B4-BE49-F238E27FC236}">
                <a16:creationId xmlns:a16="http://schemas.microsoft.com/office/drawing/2014/main" id="{AE65528C-E1A3-443C-BF61-65583583A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3352800"/>
            <a:ext cx="3505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990" name="Object 9">
            <a:extLst>
              <a:ext uri="{FF2B5EF4-FFF2-40B4-BE49-F238E27FC236}">
                <a16:creationId xmlns:a16="http://schemas.microsoft.com/office/drawing/2014/main" id="{BEFC8380-9101-430B-994F-5AE64107136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1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D82CBD1A-82BD-4F7B-88F4-BE4DCCF172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888" y="381000"/>
            <a:ext cx="742791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</a:t>
            </a:r>
            <a:br>
              <a:rPr lang="cs-CZ" altLang="cs-CZ" sz="4000"/>
            </a:br>
            <a:r>
              <a:rPr lang="cs-CZ" altLang="cs-CZ" sz="3200" b="1"/>
              <a:t>profilová ocel průřezu T</a:t>
            </a:r>
            <a:br>
              <a:rPr lang="cs-CZ" altLang="cs-CZ" sz="3200" b="1"/>
            </a:br>
            <a:endParaRPr lang="cs-CZ" altLang="cs-CZ" sz="3200" b="1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6A589C5-A0A4-4E19-B93E-4090F720B35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- délky: 6 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- ocel: 11 375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- ČSN 42 5580</a:t>
            </a:r>
            <a:r>
              <a:rPr lang="cs-CZ" altLang="cs-CZ" sz="2800" b="1"/>
              <a:t> </a:t>
            </a:r>
          </a:p>
          <a:p>
            <a:pPr algn="ctr"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43012" name="Picture 6" descr="kat3_foto1">
            <a:extLst>
              <a:ext uri="{FF2B5EF4-FFF2-40B4-BE49-F238E27FC236}">
                <a16:creationId xmlns:a16="http://schemas.microsoft.com/office/drawing/2014/main" id="{97BBAE40-1F98-4CB5-9B6D-52CD09564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0400" y="1905000"/>
            <a:ext cx="50292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013" name="Object 8">
            <a:extLst>
              <a:ext uri="{FF2B5EF4-FFF2-40B4-BE49-F238E27FC236}">
                <a16:creationId xmlns:a16="http://schemas.microsoft.com/office/drawing/2014/main" id="{F9FB4FBE-8897-44A1-80BB-16207E790C71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64979F6-346E-4D26-9798-3BD8AB7D71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6013" y="274638"/>
            <a:ext cx="75707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 </a:t>
            </a:r>
            <a:br>
              <a:rPr lang="cs-CZ" altLang="cs-CZ" sz="4000"/>
            </a:br>
            <a:r>
              <a:rPr lang="cs-CZ" altLang="cs-CZ" sz="3200" b="1"/>
              <a:t>pásová a plochá ocel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5A122D5-F89F-499D-80AF-23B7F0D2F93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altLang="cs-CZ" sz="2800" b="1"/>
          </a:p>
          <a:p>
            <a:pPr eaLnBrk="1" hangingPunct="1">
              <a:buFontTx/>
              <a:buChar char="-"/>
              <a:defRPr/>
            </a:pPr>
            <a:r>
              <a:rPr lang="cs-CZ" altLang="cs-CZ" sz="2200" b="1"/>
              <a:t>délky: 3 m - pásová ocel, 6 m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200" b="1"/>
              <a:t>plochá ocel, 2 m - pásová ocel 50x3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200" b="1"/>
              <a:t>-	ocel: 11 343.21 - pásová ocel, 11 375 - plochá ocel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200" b="1"/>
              <a:t>- 	ČSN 42 5350 - pásová ocel, ČSN 42 5522 - plochá ocel</a:t>
            </a:r>
            <a:r>
              <a:rPr lang="cs-CZ" altLang="cs-CZ" sz="2000" b="1"/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altLang="cs-CZ" sz="20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000"/>
          </a:p>
        </p:txBody>
      </p:sp>
      <p:pic>
        <p:nvPicPr>
          <p:cNvPr id="44036" name="Picture 5" descr="kat4_foto1">
            <a:extLst>
              <a:ext uri="{FF2B5EF4-FFF2-40B4-BE49-F238E27FC236}">
                <a16:creationId xmlns:a16="http://schemas.microsoft.com/office/drawing/2014/main" id="{31046462-F8D6-496B-B8E4-A3409F164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205038"/>
            <a:ext cx="36353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4037" name="Object 9">
            <a:extLst>
              <a:ext uri="{FF2B5EF4-FFF2-40B4-BE49-F238E27FC236}">
                <a16:creationId xmlns:a16="http://schemas.microsoft.com/office/drawing/2014/main" id="{F44E3C35-D040-48D2-9D7D-EB7902B3431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93427340-2C77-4798-840C-676C32674E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685800"/>
            <a:ext cx="6851650" cy="7318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</a:t>
            </a:r>
            <a:br>
              <a:rPr lang="cs-CZ" altLang="cs-CZ" sz="4000"/>
            </a:br>
            <a:r>
              <a:rPr lang="cs-CZ" altLang="cs-CZ" sz="4000"/>
              <a:t> </a:t>
            </a:r>
            <a:r>
              <a:rPr lang="cs-CZ" altLang="cs-CZ" sz="3200" b="1"/>
              <a:t>běžná betonářská výztuž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9A3E759-8809-4BBD-AE76-8CE22EB3288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6324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délky: 6, 12 m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ocel: 10 505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	ČSN 42 5538, BST 500S (DIN 488)</a:t>
            </a:r>
            <a:r>
              <a:rPr lang="cs-CZ" altLang="cs-CZ" sz="2000"/>
              <a:t> </a:t>
            </a:r>
          </a:p>
          <a:p>
            <a:pPr eaLnBrk="1" hangingPunct="1">
              <a:defRPr/>
            </a:pPr>
            <a:endParaRPr lang="cs-CZ" altLang="cs-CZ" sz="2000"/>
          </a:p>
        </p:txBody>
      </p:sp>
      <p:pic>
        <p:nvPicPr>
          <p:cNvPr id="45060" name="Picture 7" descr="kat5_foto1">
            <a:extLst>
              <a:ext uri="{FF2B5EF4-FFF2-40B4-BE49-F238E27FC236}">
                <a16:creationId xmlns:a16="http://schemas.microsoft.com/office/drawing/2014/main" id="{321DD31A-D1DB-4A44-9B15-F58A0C1D8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2600" y="2895600"/>
            <a:ext cx="54483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5061" name="Object 8">
            <a:extLst>
              <a:ext uri="{FF2B5EF4-FFF2-40B4-BE49-F238E27FC236}">
                <a16:creationId xmlns:a16="http://schemas.microsoft.com/office/drawing/2014/main" id="{169AF7E8-7DF0-424C-BA9D-1D57EA17699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8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67F4BA6-23E1-48C8-8733-B0DD34EB39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519D10C-BA70-476F-91B2-FA3AC756CD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b="1"/>
              <a:t>- pletiva, dráty, sítě pro výztuž do betonu</a:t>
            </a:r>
            <a:r>
              <a:rPr lang="cs-CZ" altLang="cs-CZ" sz="2800" b="1"/>
              <a:t> </a:t>
            </a: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pic>
        <p:nvPicPr>
          <p:cNvPr id="46084" name="Picture 6" descr="kat7_foto2">
            <a:extLst>
              <a:ext uri="{FF2B5EF4-FFF2-40B4-BE49-F238E27FC236}">
                <a16:creationId xmlns:a16="http://schemas.microsoft.com/office/drawing/2014/main" id="{2DF44FA5-C212-478D-830D-35F467BA5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124200"/>
            <a:ext cx="3995738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8" descr="kat7_foto3">
            <a:extLst>
              <a:ext uri="{FF2B5EF4-FFF2-40B4-BE49-F238E27FC236}">
                <a16:creationId xmlns:a16="http://schemas.microsoft.com/office/drawing/2014/main" id="{DEBFE79A-D7B1-40E0-AE14-DE219BEFB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3429000"/>
            <a:ext cx="3635375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Picture 10" descr="kat6_foto2">
            <a:extLst>
              <a:ext uri="{FF2B5EF4-FFF2-40B4-BE49-F238E27FC236}">
                <a16:creationId xmlns:a16="http://schemas.microsoft.com/office/drawing/2014/main" id="{1B3B90B5-7837-4318-A0F9-7E0641854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2286000"/>
            <a:ext cx="3400425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087" name="Object 11">
            <a:extLst>
              <a:ext uri="{FF2B5EF4-FFF2-40B4-BE49-F238E27FC236}">
                <a16:creationId xmlns:a16="http://schemas.microsoft.com/office/drawing/2014/main" id="{3376132F-1E8B-40B1-AECB-C2447CE2D3F7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8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63A19366-5CEE-47B6-AE11-388F595E92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Sortiment výrobků</a:t>
            </a:r>
          </a:p>
        </p:txBody>
      </p:sp>
      <p:sp>
        <p:nvSpPr>
          <p:cNvPr id="203779" name="Rectangle 3">
            <a:extLst>
              <a:ext uri="{FF2B5EF4-FFF2-40B4-BE49-F238E27FC236}">
                <a16:creationId xmlns:a16="http://schemas.microsoft.com/office/drawing/2014/main" id="{7C4B6AD9-9756-4843-89DF-5F27574261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doplňkový sortiment : distanční lišty, oceloví hadi, 				     distančníky atd.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47108" name="Object 7">
            <a:extLst>
              <a:ext uri="{FF2B5EF4-FFF2-40B4-BE49-F238E27FC236}">
                <a16:creationId xmlns:a16="http://schemas.microsoft.com/office/drawing/2014/main" id="{49A93036-D5E0-455B-BB5D-6CF0BF775C4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2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109" name="Picture 9" descr="foto15">
            <a:extLst>
              <a:ext uri="{FF2B5EF4-FFF2-40B4-BE49-F238E27FC236}">
                <a16:creationId xmlns:a16="http://schemas.microsoft.com/office/drawing/2014/main" id="{6BE62493-686B-403F-BE75-F04C26A3D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514600"/>
            <a:ext cx="31718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11" descr="foto16">
            <a:extLst>
              <a:ext uri="{FF2B5EF4-FFF2-40B4-BE49-F238E27FC236}">
                <a16:creationId xmlns:a16="http://schemas.microsoft.com/office/drawing/2014/main" id="{A40E3EFF-4E9F-4244-BB2D-A1FE12BA9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2514600"/>
            <a:ext cx="3200400" cy="238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1" name="Picture 13" descr="foto17">
            <a:extLst>
              <a:ext uri="{FF2B5EF4-FFF2-40B4-BE49-F238E27FC236}">
                <a16:creationId xmlns:a16="http://schemas.microsoft.com/office/drawing/2014/main" id="{D8A4E267-EF79-4534-85A8-6E5773624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5600" y="4191000"/>
            <a:ext cx="25146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>
            <a:extLst>
              <a:ext uri="{FF2B5EF4-FFF2-40B4-BE49-F238E27FC236}">
                <a16:creationId xmlns:a16="http://schemas.microsoft.com/office/drawing/2014/main" id="{07112542-CF02-4D61-89D2-84505D2ED8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70199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Váha , cena (závisí na profilu)</a:t>
            </a:r>
          </a:p>
        </p:txBody>
      </p:sp>
      <p:graphicFrame>
        <p:nvGraphicFramePr>
          <p:cNvPr id="32805" name="Group 37">
            <a:extLst>
              <a:ext uri="{FF2B5EF4-FFF2-40B4-BE49-F238E27FC236}">
                <a16:creationId xmlns:a16="http://schemas.microsoft.com/office/drawing/2014/main" id="{9F33BD67-C1EC-4265-B3B6-967FDE7AA667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8686800" cy="4533900"/>
        </p:xfrm>
        <a:graphic>
          <a:graphicData uri="http://schemas.openxmlformats.org/drawingml/2006/table">
            <a:tbl>
              <a:tblPr/>
              <a:tblGrid>
                <a:gridCol w="2171700">
                  <a:extLst>
                    <a:ext uri="{9D8B030D-6E8A-4147-A177-3AD203B41FA5}">
                      <a16:colId xmlns:a16="http://schemas.microsoft.com/office/drawing/2014/main" val="281507454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val="51444086"/>
                    </a:ext>
                  </a:extLst>
                </a:gridCol>
                <a:gridCol w="2184400">
                  <a:extLst>
                    <a:ext uri="{9D8B030D-6E8A-4147-A177-3AD203B41FA5}">
                      <a16:colId xmlns:a16="http://schemas.microsoft.com/office/drawing/2014/main" val="3291480914"/>
                    </a:ext>
                  </a:extLst>
                </a:gridCol>
                <a:gridCol w="2171700">
                  <a:extLst>
                    <a:ext uri="{9D8B030D-6E8A-4147-A177-3AD203B41FA5}">
                      <a16:colId xmlns:a16="http://schemas.microsoft.com/office/drawing/2014/main" val="1522471290"/>
                    </a:ext>
                  </a:extLst>
                </a:gridCol>
              </a:tblGrid>
              <a:tr h="1133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Kari sítě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2000mm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X 3000mm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140,- až 700,- Kč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50ks v bal.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6333074"/>
                  </a:ext>
                </a:extLst>
              </a:tr>
              <a:tr h="1133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Profily 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6kg až 36 kg /m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140,- až 870 Kč/m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20,- Kč/kg bez DPH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426942"/>
                  </a:ext>
                </a:extLst>
              </a:tr>
              <a:tr h="1133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Profily 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6kg až 29 kg /m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133,- až 731 Kč/m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20,- Kč/kg bez DPH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315409"/>
                  </a:ext>
                </a:extLst>
              </a:tr>
              <a:tr h="1133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Betonářská ocel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Svazky 200 až 2500 kg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0,2 až 4,8 kg/m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4,- až 86,- Kč /m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124776"/>
                  </a:ext>
                </a:extLst>
              </a:tr>
            </a:tbl>
          </a:graphicData>
        </a:graphic>
      </p:graphicFrame>
      <p:graphicFrame>
        <p:nvGraphicFramePr>
          <p:cNvPr id="48158" name="Object 33">
            <a:extLst>
              <a:ext uri="{FF2B5EF4-FFF2-40B4-BE49-F238E27FC236}">
                <a16:creationId xmlns:a16="http://schemas.microsoft.com/office/drawing/2014/main" id="{13A009D4-DEE6-4158-8824-900631BEAF2B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F8A6D496-A0E0-4E79-A804-4F14A1ADD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73088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Váha , cena (závisí na profilu)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C3959C5-E3FD-486A-9CB1-54AF8409E8C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435975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6600">
                <a:hlinkClick r:id="rId3"/>
              </a:rPr>
              <a:t>www.armovna.cz</a:t>
            </a:r>
            <a:endParaRPr lang="cs-CZ" altLang="cs-CZ" sz="66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0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0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	DAMKO, s.r.o.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	Ceník produktů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 i="1"/>
              <a:t>-	Kalkulačka</a:t>
            </a:r>
          </a:p>
        </p:txBody>
      </p:sp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B764FEB9-8C0F-49A9-8948-6FF6E6D676F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C1729787-8762-46C1-A7F8-72EB84D3E2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73088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Váha , cena (závisí na profilu)</a:t>
            </a:r>
          </a:p>
        </p:txBody>
      </p:sp>
      <p:graphicFrame>
        <p:nvGraphicFramePr>
          <p:cNvPr id="50179" name="Object 4">
            <a:extLst>
              <a:ext uri="{FF2B5EF4-FFF2-40B4-BE49-F238E27FC236}">
                <a16:creationId xmlns:a16="http://schemas.microsoft.com/office/drawing/2014/main" id="{0C5F924D-BD8B-40DF-B380-99136338F3E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180" name="Picture 6">
            <a:extLst>
              <a:ext uri="{FF2B5EF4-FFF2-40B4-BE49-F238E27FC236}">
                <a16:creationId xmlns:a16="http://schemas.microsoft.com/office/drawing/2014/main" id="{151C29F7-B81D-4B30-88C4-42819F522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67" t="12775" r="11925" b="38428"/>
          <a:stretch>
            <a:fillRect/>
          </a:stretch>
        </p:blipFill>
        <p:spPr bwMode="auto">
          <a:xfrm>
            <a:off x="0" y="1243013"/>
            <a:ext cx="9144000" cy="4929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09753B4B-F9DB-4604-A0AB-FD31FB0EE7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73088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Váha , cena (závisí na profilu)</a:t>
            </a:r>
          </a:p>
        </p:txBody>
      </p:sp>
      <p:graphicFrame>
        <p:nvGraphicFramePr>
          <p:cNvPr id="51203" name="Object 3">
            <a:extLst>
              <a:ext uri="{FF2B5EF4-FFF2-40B4-BE49-F238E27FC236}">
                <a16:creationId xmlns:a16="http://schemas.microsoft.com/office/drawing/2014/main" id="{6B09A9C5-DA8F-46D3-8C03-C996A8F2630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4" name="Picture 4">
            <a:extLst>
              <a:ext uri="{FF2B5EF4-FFF2-40B4-BE49-F238E27FC236}">
                <a16:creationId xmlns:a16="http://schemas.microsoft.com/office/drawing/2014/main" id="{77E69DB3-EE75-433F-97E1-5E86E3AAB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67" t="56163" r="11925" b="5571"/>
          <a:stretch>
            <a:fillRect/>
          </a:stretch>
        </p:blipFill>
        <p:spPr bwMode="auto">
          <a:xfrm>
            <a:off x="287338" y="1773238"/>
            <a:ext cx="8856662" cy="396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8830247E-07E7-4627-85FF-BBEBD5B5B0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2988" y="274638"/>
            <a:ext cx="764381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Doprava a skladování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C1621F07-9BDE-43D6-8D9E-B9B7A77A53E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53390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buFontTx/>
              <a:buChar char="•"/>
              <a:defRPr/>
            </a:pPr>
            <a:r>
              <a:rPr lang="cs-CZ" altLang="cs-CZ" sz="2400"/>
              <a:t>na místo určení se výztuž dopravuje tak, aby nemohla být transportem zkřivena nebo poškozena. </a:t>
            </a:r>
          </a:p>
          <a:p>
            <a:pPr eaLnBrk="1" hangingPunct="1">
              <a:buClr>
                <a:schemeClr val="tx1"/>
              </a:buClr>
              <a:buFontTx/>
              <a:buChar char="•"/>
              <a:defRPr/>
            </a:pPr>
            <a:r>
              <a:rPr lang="cs-CZ" altLang="cs-CZ" sz="2400"/>
              <a:t>na staveništi se ukládá na rovnou, suchou plochu na dřevěné prahy tak, aby identifikační štítky všech svazků byly zřetelně patrné.</a:t>
            </a:r>
          </a:p>
        </p:txBody>
      </p:sp>
      <p:pic>
        <p:nvPicPr>
          <p:cNvPr id="52228" name="Picture 4">
            <a:extLst>
              <a:ext uri="{FF2B5EF4-FFF2-40B4-BE49-F238E27FC236}">
                <a16:creationId xmlns:a16="http://schemas.microsoft.com/office/drawing/2014/main" id="{C94ACB0D-0082-4472-8032-5ED19B22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3657600"/>
            <a:ext cx="532765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2229" name="Object 5">
            <a:extLst>
              <a:ext uri="{FF2B5EF4-FFF2-40B4-BE49-F238E27FC236}">
                <a16:creationId xmlns:a16="http://schemas.microsoft.com/office/drawing/2014/main" id="{B57435FB-B781-48B2-B289-A3A1DAEEA81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3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9" name="Rectangle 17">
            <a:extLst>
              <a:ext uri="{FF2B5EF4-FFF2-40B4-BE49-F238E27FC236}">
                <a16:creationId xmlns:a16="http://schemas.microsoft.com/office/drawing/2014/main" id="{510376E5-A073-47C3-971F-E36DC8C0C2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69230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materiálu</a:t>
            </a:r>
          </a:p>
        </p:txBody>
      </p:sp>
      <p:sp>
        <p:nvSpPr>
          <p:cNvPr id="33810" name="Rectangle 18">
            <a:extLst>
              <a:ext uri="{FF2B5EF4-FFF2-40B4-BE49-F238E27FC236}">
                <a16:creationId xmlns:a16="http://schemas.microsoft.com/office/drawing/2014/main" id="{B606F0AF-5626-4217-BB28-2667AE99FBD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81200"/>
            <a:ext cx="4038600" cy="40005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	</a:t>
            </a:r>
            <a:r>
              <a:rPr lang="cs-CZ" altLang="cs-CZ" sz="2400"/>
              <a:t>Na zpevněné a odvodněné ploše na dřevěných prokladcích, nikoliv na ornici nebo navážce, hrozí riziko znečištění prutů a následného nespoluspůsobení s betonem</a:t>
            </a:r>
          </a:p>
        </p:txBody>
      </p:sp>
      <p:graphicFrame>
        <p:nvGraphicFramePr>
          <p:cNvPr id="53252" name="Object 20">
            <a:extLst>
              <a:ext uri="{FF2B5EF4-FFF2-40B4-BE49-F238E27FC236}">
                <a16:creationId xmlns:a16="http://schemas.microsoft.com/office/drawing/2014/main" id="{6005C344-FF5A-4618-B56D-EB3D1229C51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2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3" name="Picture 12" descr="ohyb%20KARI">
            <a:extLst>
              <a:ext uri="{FF2B5EF4-FFF2-40B4-BE49-F238E27FC236}">
                <a16:creationId xmlns:a16="http://schemas.microsoft.com/office/drawing/2014/main" id="{37224233-3553-4603-96C9-AE7DE5444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3400" y="1676400"/>
            <a:ext cx="4448175" cy="377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0B12AC21-192F-4F69-B740-7F1086131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3713" y="274638"/>
            <a:ext cx="69230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Skladování materiálu</a:t>
            </a: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47794EA6-6673-4AC7-A0FB-630B416559F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2667000"/>
            <a:ext cx="3352800" cy="34512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	</a:t>
            </a:r>
            <a:r>
              <a:rPr lang="cs-CZ" altLang="cs-CZ" sz="2400"/>
              <a:t>Správné uložení na  zpevněné a odvodněné ploše na dřevěných podložkách</a:t>
            </a:r>
          </a:p>
        </p:txBody>
      </p:sp>
      <p:graphicFrame>
        <p:nvGraphicFramePr>
          <p:cNvPr id="54276" name="Object 4">
            <a:extLst>
              <a:ext uri="{FF2B5EF4-FFF2-40B4-BE49-F238E27FC236}">
                <a16:creationId xmlns:a16="http://schemas.microsoft.com/office/drawing/2014/main" id="{D35EB19E-B672-4BC8-8D72-A47D2E326083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8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7" name="Picture 7" descr="foto_8442">
            <a:extLst>
              <a:ext uri="{FF2B5EF4-FFF2-40B4-BE49-F238E27FC236}">
                <a16:creationId xmlns:a16="http://schemas.microsoft.com/office/drawing/2014/main" id="{7C13B2BA-A8B3-4915-8886-F058E8CAB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0" y="1905000"/>
            <a:ext cx="4865688" cy="400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5E584A43-2B44-49A1-B5D5-B0788E3534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1. Mechanizace</a:t>
            </a:r>
            <a:br>
              <a:rPr lang="cs-CZ" altLang="cs-CZ" sz="4000"/>
            </a:br>
            <a:endParaRPr lang="cs-CZ" altLang="cs-CZ" sz="3200"/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2D27768D-6F02-4242-83D2-FC3BB8C1F07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5344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- Stroje pro výrobu a dopravu betonové směsi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</p:txBody>
      </p:sp>
      <p:graphicFrame>
        <p:nvGraphicFramePr>
          <p:cNvPr id="55300" name="Object 4">
            <a:extLst>
              <a:ext uri="{FF2B5EF4-FFF2-40B4-BE49-F238E27FC236}">
                <a16:creationId xmlns:a16="http://schemas.microsoft.com/office/drawing/2014/main" id="{4742D651-3670-4C9E-9BB2-6B3071E7D477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683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0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301" name="Picture 7" descr="Betonárka Candrmrk">
            <a:extLst>
              <a:ext uri="{FF2B5EF4-FFF2-40B4-BE49-F238E27FC236}">
                <a16:creationId xmlns:a16="http://schemas.microsoft.com/office/drawing/2014/main" id="{57CD257B-14E5-4E4C-B478-0ABE0800A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4400" y="3048000"/>
            <a:ext cx="34671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2" name="Picture 9" descr="Betonárka Veselí nad Lužnicí">
            <a:extLst>
              <a:ext uri="{FF2B5EF4-FFF2-40B4-BE49-F238E27FC236}">
                <a16:creationId xmlns:a16="http://schemas.microsoft.com/office/drawing/2014/main" id="{AC45D5CE-F517-4CC1-B63D-FB8910B5C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3048000"/>
            <a:ext cx="34290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B1AAB80F-5B18-4E5D-9AA1-4B56F2E05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1. Mechanizace</a:t>
            </a:r>
            <a:br>
              <a:rPr lang="cs-CZ" altLang="cs-CZ" sz="4000"/>
            </a:br>
            <a:endParaRPr lang="cs-CZ" altLang="cs-CZ" sz="3200"/>
          </a:p>
        </p:txBody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238F80F4-B269-4039-9143-9BE510B928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4000"/>
              <a:t>- Stroje pro výrobu a dopravu betonové směsi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-	Doprava primární</a:t>
            </a:r>
            <a:r>
              <a:rPr lang="cs-CZ" altLang="cs-CZ" sz="2800"/>
              <a:t> – z výrobny na staveniště – transportbeton</a:t>
            </a:r>
          </a:p>
          <a:p>
            <a:pPr eaLnBrk="1" hangingPunct="1">
              <a:buFontTx/>
              <a:buChar char="-"/>
              <a:defRPr/>
            </a:pPr>
            <a:endParaRPr lang="cs-CZ" altLang="cs-CZ" sz="2800" b="1"/>
          </a:p>
          <a:p>
            <a:pPr eaLnBrk="1" hangingPunct="1">
              <a:buFontTx/>
              <a:buChar char="-"/>
              <a:defRPr/>
            </a:pPr>
            <a:r>
              <a:rPr lang="cs-CZ" altLang="cs-CZ" sz="2800" b="1"/>
              <a:t>Doprava sekundární</a:t>
            </a:r>
            <a:r>
              <a:rPr lang="cs-CZ" altLang="cs-CZ" sz="2800"/>
              <a:t> – staveništní výroba – vnitrostaveništní doprava</a:t>
            </a:r>
          </a:p>
        </p:txBody>
      </p:sp>
      <p:graphicFrame>
        <p:nvGraphicFramePr>
          <p:cNvPr id="56324" name="Object 4">
            <a:extLst>
              <a:ext uri="{FF2B5EF4-FFF2-40B4-BE49-F238E27FC236}">
                <a16:creationId xmlns:a16="http://schemas.microsoft.com/office/drawing/2014/main" id="{8B4AB3E6-5536-48DA-9836-BC3951F96DF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683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>
            <a:extLst>
              <a:ext uri="{FF2B5EF4-FFF2-40B4-BE49-F238E27FC236}">
                <a16:creationId xmlns:a16="http://schemas.microsoft.com/office/drawing/2014/main" id="{354E25BA-62E7-4775-B838-19DF99BEA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Dělení</a:t>
            </a:r>
          </a:p>
        </p:txBody>
      </p:sp>
      <p:pic>
        <p:nvPicPr>
          <p:cNvPr id="57347" name="Picture 2" descr="sejmout0004_new">
            <a:extLst>
              <a:ext uri="{FF2B5EF4-FFF2-40B4-BE49-F238E27FC236}">
                <a16:creationId xmlns:a16="http://schemas.microsoft.com/office/drawing/2014/main" id="{BB3D43A7-E328-4089-873D-9FB7FA12F50F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1295400"/>
            <a:ext cx="7696200" cy="4821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57348" name="Object 3">
            <a:extLst>
              <a:ext uri="{FF2B5EF4-FFF2-40B4-BE49-F238E27FC236}">
                <a16:creationId xmlns:a16="http://schemas.microsoft.com/office/drawing/2014/main" id="{E828578C-4924-4EE7-AFDF-ADD73651039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250D64AB-C75B-4B7A-BD3A-154ACC676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Staveništní výroba</a:t>
            </a:r>
          </a:p>
        </p:txBody>
      </p:sp>
      <p:pic>
        <p:nvPicPr>
          <p:cNvPr id="58371" name="Picture 4" descr="z_338_m">
            <a:extLst>
              <a:ext uri="{FF2B5EF4-FFF2-40B4-BE49-F238E27FC236}">
                <a16:creationId xmlns:a16="http://schemas.microsoft.com/office/drawing/2014/main" id="{97E5C531-99C9-4BAF-BCAE-3E0F719A2C92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6588" y="1905000"/>
            <a:ext cx="3870325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0051" name="Rectangle 3">
            <a:extLst>
              <a:ext uri="{FF2B5EF4-FFF2-40B4-BE49-F238E27FC236}">
                <a16:creationId xmlns:a16="http://schemas.microsoft.com/office/drawing/2014/main" id="{DBBE5C57-40D1-44F7-9B61-A94E892136CF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1268413"/>
            <a:ext cx="8229600" cy="360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 </a:t>
            </a:r>
            <a:r>
              <a:rPr lang="cs-CZ" altLang="cs-CZ" sz="2400"/>
              <a:t>sekundární příprava betonu a omítkových směsí</a:t>
            </a:r>
          </a:p>
        </p:txBody>
      </p:sp>
      <p:graphicFrame>
        <p:nvGraphicFramePr>
          <p:cNvPr id="58373" name="Object 5">
            <a:extLst>
              <a:ext uri="{FF2B5EF4-FFF2-40B4-BE49-F238E27FC236}">
                <a16:creationId xmlns:a16="http://schemas.microsoft.com/office/drawing/2014/main" id="{7334B761-BA12-4AD4-A76C-B81EC442439B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4" name="Picture 8" descr="new141">
            <a:extLst>
              <a:ext uri="{FF2B5EF4-FFF2-40B4-BE49-F238E27FC236}">
                <a16:creationId xmlns:a16="http://schemas.microsoft.com/office/drawing/2014/main" id="{6A32F9EA-DFAA-4B0F-A549-FB9389CB8D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905000"/>
            <a:ext cx="3036887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96BA48C8-5860-4E89-A52C-0CF16BF3C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Staveništní výroba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FCB5D46C-2C69-4D7E-92FD-B719FF76B2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39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cs-CZ" altLang="cs-CZ" sz="2400"/>
              <a:t>Staveništní betonárny jsou využívány jen u velkých staveb, dnes málo používané. Využití především při realizaci dopravních staveb.</a:t>
            </a:r>
            <a:r>
              <a:rPr lang="cs-CZ" altLang="cs-CZ" sz="2000"/>
              <a:t> 	</a:t>
            </a:r>
          </a:p>
        </p:txBody>
      </p:sp>
      <p:graphicFrame>
        <p:nvGraphicFramePr>
          <p:cNvPr id="59396" name="Object 4">
            <a:extLst>
              <a:ext uri="{FF2B5EF4-FFF2-40B4-BE49-F238E27FC236}">
                <a16:creationId xmlns:a16="http://schemas.microsoft.com/office/drawing/2014/main" id="{6308BD37-71E1-402F-8570-01FA4D80948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397" name="Picture 7" descr="Zásobník před osazením stěnami">
            <a:extLst>
              <a:ext uri="{FF2B5EF4-FFF2-40B4-BE49-F238E27FC236}">
                <a16:creationId xmlns:a16="http://schemas.microsoft.com/office/drawing/2014/main" id="{2A68CBE0-CE1E-4537-9964-CFD1EB912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581400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8" descr="http://stavebni-technika.cz/clanky/stroje-a-zarizeni-na-vyrobu-betonu/vyroba-doprava-a-zpracovani-betonu/obr/clanky/st0304_cvutb13.jpg">
            <a:extLst>
              <a:ext uri="{FF2B5EF4-FFF2-40B4-BE49-F238E27FC236}">
                <a16:creationId xmlns:a16="http://schemas.microsoft.com/office/drawing/2014/main" id="{0BCEBD25-F265-4749-897A-8702901D7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1752600"/>
            <a:ext cx="2725738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BD5F3926-82CF-4D36-950E-2BC4127C8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4600" y="274638"/>
            <a:ext cx="617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 při staveništní výrobě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4025B8DB-F7B2-4F87-8359-BDF18D438A1D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1557338"/>
            <a:ext cx="8229600" cy="219075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Pomocí: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kolečka, japonky, koše – slouží pro krátké vzd.(15 – 20 m)</a:t>
            </a:r>
          </a:p>
        </p:txBody>
      </p:sp>
      <p:pic>
        <p:nvPicPr>
          <p:cNvPr id="60420" name="Picture 4" descr="staveb_kol_standart">
            <a:extLst>
              <a:ext uri="{FF2B5EF4-FFF2-40B4-BE49-F238E27FC236}">
                <a16:creationId xmlns:a16="http://schemas.microsoft.com/office/drawing/2014/main" id="{5519E66D-0834-4CAD-81E9-5DAAECFBCEF0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9200" y="2514600"/>
            <a:ext cx="2459038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0421" name="Picture 5" descr="sejmout0007_new">
            <a:extLst>
              <a:ext uri="{FF2B5EF4-FFF2-40B4-BE49-F238E27FC236}">
                <a16:creationId xmlns:a16="http://schemas.microsoft.com/office/drawing/2014/main" id="{3D598933-2DDC-4453-9C6A-816C3622431D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3000" y="2514600"/>
            <a:ext cx="2830513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0422" name="Object 6">
            <a:extLst>
              <a:ext uri="{FF2B5EF4-FFF2-40B4-BE49-F238E27FC236}">
                <a16:creationId xmlns:a16="http://schemas.microsoft.com/office/drawing/2014/main" id="{10C0FE7E-88BC-4F64-954C-8FEF9F3D4B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23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38ED2275-5CFB-469A-BB39-A48F8B497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 </a:t>
            </a:r>
            <a:br>
              <a:rPr lang="cs-CZ" altLang="cs-CZ" sz="4000"/>
            </a:br>
            <a:r>
              <a:rPr lang="cs-CZ" altLang="cs-CZ" sz="3200"/>
              <a:t>při staveništní výrobě</a:t>
            </a: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3E58A632-57B1-40F2-BB11-E1EB924277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pásy, žlaby, motor. vozíky</a:t>
            </a:r>
          </a:p>
        </p:txBody>
      </p:sp>
      <p:pic>
        <p:nvPicPr>
          <p:cNvPr id="61444" name="Picture 4" descr="novejmichac_new">
            <a:extLst>
              <a:ext uri="{FF2B5EF4-FFF2-40B4-BE49-F238E27FC236}">
                <a16:creationId xmlns:a16="http://schemas.microsoft.com/office/drawing/2014/main" id="{76D6DB90-004C-499A-AA4D-EF82BA367F5B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5000" y="2209800"/>
            <a:ext cx="5024438" cy="373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1445" name="Object 5">
            <a:extLst>
              <a:ext uri="{FF2B5EF4-FFF2-40B4-BE49-F238E27FC236}">
                <a16:creationId xmlns:a16="http://schemas.microsoft.com/office/drawing/2014/main" id="{E986E1C9-6046-4D6D-94DE-355058A0FAE4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468313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0B3B0785-1E58-4532-900C-083B589B41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91513" cy="113823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</a:t>
            </a:r>
            <a:r>
              <a:rPr lang="cs-CZ" altLang="cs-CZ"/>
              <a:t> </a:t>
            </a:r>
            <a:br>
              <a:rPr lang="cs-CZ" altLang="cs-CZ"/>
            </a:br>
            <a:r>
              <a:rPr lang="cs-CZ" altLang="cs-CZ" sz="3200"/>
              <a:t>při staveništní výrobě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F6261209-43B2-43C3-8A86-3505B84354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5638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cs-CZ" altLang="cs-CZ" sz="2400"/>
              <a:t>-	Motorové vozíky s objemem sklopné korby 0,4 až 1 m</a:t>
            </a:r>
            <a:r>
              <a:rPr lang="cs-CZ" altLang="cs-CZ" sz="2400" baseline="30000"/>
              <a:t>3</a:t>
            </a:r>
            <a:r>
              <a:rPr lang="cs-CZ" altLang="cs-CZ" sz="2400"/>
              <a:t> jsou vhodné do vzdálenosti 50 až 500 m.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2400"/>
              <a:t>-	Žlaby a skluzy vyžadují sklony 30 až 60° pro měkké až tekuté směsi. Při větších sklonech jsou užívány skluzy uzavřené (roury) o minimálním průměru 110 mm.</a:t>
            </a:r>
          </a:p>
          <a:p>
            <a:pPr eaLnBrk="1" hangingPunct="1">
              <a:buFontTx/>
              <a:buNone/>
              <a:defRPr/>
            </a:pPr>
            <a:r>
              <a:rPr lang="cs-CZ" altLang="cs-CZ" sz="2400"/>
              <a:t>-	Pásové dopravníky délek 6, 8, 10 a 15 m jsou vhodné pro smíšenou dopravu se sklony </a:t>
            </a:r>
            <a:r>
              <a:rPr lang="en-US" altLang="cs-CZ" sz="2400">
                <a:cs typeface="Arial" panose="020B0604020202020204" pitchFamily="34" charset="0"/>
              </a:rPr>
              <a:t>±</a:t>
            </a:r>
            <a:r>
              <a:rPr lang="cs-CZ" altLang="cs-CZ" sz="2400">
                <a:cs typeface="Arial" panose="020B0604020202020204" pitchFamily="34" charset="0"/>
              </a:rPr>
              <a:t> 15°. Betony lze dopravovat pouze plastické, ne však tekuté nebo velmi měkké</a:t>
            </a:r>
            <a:endParaRPr lang="en-US" altLang="cs-CZ" sz="2400">
              <a:cs typeface="Arial" panose="020B0604020202020204" pitchFamily="34" charset="0"/>
            </a:endParaRPr>
          </a:p>
        </p:txBody>
      </p:sp>
      <p:graphicFrame>
        <p:nvGraphicFramePr>
          <p:cNvPr id="62468" name="Object 4">
            <a:extLst>
              <a:ext uri="{FF2B5EF4-FFF2-40B4-BE49-F238E27FC236}">
                <a16:creationId xmlns:a16="http://schemas.microsoft.com/office/drawing/2014/main" id="{2FE464D4-2AA7-4788-B9E4-5F70D3C18C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6C4745E3-D132-40F4-87D7-8EF7ACCCB7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274638"/>
            <a:ext cx="62753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 </a:t>
            </a:r>
            <a:br>
              <a:rPr lang="cs-CZ" altLang="cs-CZ" sz="4000"/>
            </a:br>
            <a:r>
              <a:rPr lang="cs-CZ" altLang="cs-CZ" sz="3200"/>
              <a:t>při staveništní výrobě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ADE3CFAA-F503-41CA-B671-E1D72E2ADCB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257800" cy="45339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	Čerpadla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000"/>
              <a:t>-	Hydraulická</a:t>
            </a:r>
            <a:br>
              <a:rPr lang="cs-CZ" altLang="cs-CZ" sz="2000"/>
            </a:br>
            <a:r>
              <a:rPr lang="cs-CZ" altLang="cs-CZ" sz="2000"/>
              <a:t>pístová a </a:t>
            </a:r>
            <a:br>
              <a:rPr lang="cs-CZ" altLang="cs-CZ" sz="2000"/>
            </a:br>
            <a:r>
              <a:rPr lang="cs-CZ" altLang="cs-CZ" sz="2000"/>
              <a:t>výložníky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000"/>
              <a:t>-	Hydraulická </a:t>
            </a:r>
            <a:br>
              <a:rPr lang="cs-CZ" altLang="cs-CZ" sz="2000"/>
            </a:br>
            <a:r>
              <a:rPr lang="cs-CZ" altLang="cs-CZ" sz="2000"/>
              <a:t>rotorová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000"/>
              <a:t>-	Pneumatická</a:t>
            </a:r>
          </a:p>
          <a:p>
            <a:pPr marL="609600" indent="-609600" eaLnBrk="1" hangingPunct="1">
              <a:buFontTx/>
              <a:buNone/>
              <a:defRPr/>
            </a:pPr>
            <a:endParaRPr lang="cs-CZ" altLang="cs-CZ" sz="2000"/>
          </a:p>
          <a:p>
            <a:pPr marL="609600" indent="-609600" eaLnBrk="1" hangingPunct="1">
              <a:buFontTx/>
              <a:buNone/>
              <a:defRPr/>
            </a:pPr>
            <a:endParaRPr lang="cs-CZ" altLang="cs-CZ" sz="2000"/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000"/>
              <a:t>Obr. Čerpadlo na dvou až třínápravovém podvozku s   kloubovým výložníkem pro výškový dosah cca 30m.</a:t>
            </a:r>
          </a:p>
        </p:txBody>
      </p:sp>
      <p:pic>
        <p:nvPicPr>
          <p:cNvPr id="63492" name="Picture 4" descr="Schwing cerpadlo_new">
            <a:extLst>
              <a:ext uri="{FF2B5EF4-FFF2-40B4-BE49-F238E27FC236}">
                <a16:creationId xmlns:a16="http://schemas.microsoft.com/office/drawing/2014/main" id="{B1DB8C03-8FD6-4781-831C-8F4F00CE3671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14800" y="1524000"/>
            <a:ext cx="3879850" cy="3106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3493" name="Object 5">
            <a:extLst>
              <a:ext uri="{FF2B5EF4-FFF2-40B4-BE49-F238E27FC236}">
                <a16:creationId xmlns:a16="http://schemas.microsoft.com/office/drawing/2014/main" id="{8ED56CD2-C7C3-47DE-ADFA-148E6D2FE62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49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24E0D01B-4CBE-4B29-A98B-C77E3764F9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533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Dovážený beton </a:t>
            </a:r>
            <a:br>
              <a:rPr lang="cs-CZ" altLang="cs-CZ" sz="4000"/>
            </a:br>
            <a:r>
              <a:rPr lang="cs-CZ" altLang="cs-CZ" sz="3200"/>
              <a:t>transport beton</a:t>
            </a:r>
            <a:br>
              <a:rPr lang="cs-CZ" altLang="cs-CZ" sz="3200"/>
            </a:br>
            <a:endParaRPr lang="cs-CZ" altLang="cs-CZ" sz="3200"/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2463D8C3-4834-4ACD-A7D7-5B68D8087B7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196975"/>
            <a:ext cx="8229600" cy="66246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míchací věž</a:t>
            </a:r>
            <a:r>
              <a:rPr lang="cs-CZ" altLang="cs-CZ" sz="2400"/>
              <a:t>			      </a:t>
            </a:r>
            <a:r>
              <a:rPr lang="cs-CZ" altLang="cs-CZ" sz="2400" i="1"/>
              <a:t>zásobovací sila s cementem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	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i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	vypouštění směsi</a:t>
            </a:r>
            <a:r>
              <a:rPr lang="cs-CZ" altLang="cs-CZ" sz="2400"/>
              <a:t>			</a:t>
            </a:r>
            <a:r>
              <a:rPr lang="cs-CZ" altLang="cs-CZ" sz="2400" i="1"/>
              <a:t>řídící místnost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Obr. Výroba betonu mimo staveniště</a:t>
            </a:r>
          </a:p>
        </p:txBody>
      </p:sp>
      <p:pic>
        <p:nvPicPr>
          <p:cNvPr id="64516" name="Picture 4" descr="slide 09">
            <a:extLst>
              <a:ext uri="{FF2B5EF4-FFF2-40B4-BE49-F238E27FC236}">
                <a16:creationId xmlns:a16="http://schemas.microsoft.com/office/drawing/2014/main" id="{0BF179DC-76D6-4A91-8B18-34A2F1BBE90A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0" y="1828800"/>
            <a:ext cx="5688013" cy="3352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4517" name="Line 5">
            <a:extLst>
              <a:ext uri="{FF2B5EF4-FFF2-40B4-BE49-F238E27FC236}">
                <a16:creationId xmlns:a16="http://schemas.microsoft.com/office/drawing/2014/main" id="{91BF94AA-092D-4DE3-B9AB-4AB634F679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05400" y="4953000"/>
            <a:ext cx="7620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18" name="Line 6">
            <a:extLst>
              <a:ext uri="{FF2B5EF4-FFF2-40B4-BE49-F238E27FC236}">
                <a16:creationId xmlns:a16="http://schemas.microsoft.com/office/drawing/2014/main" id="{9BFE2711-EFA0-40E9-B8BF-FEEF98CEFD1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81200" y="4419600"/>
            <a:ext cx="5334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19" name="Line 7">
            <a:extLst>
              <a:ext uri="{FF2B5EF4-FFF2-40B4-BE49-F238E27FC236}">
                <a16:creationId xmlns:a16="http://schemas.microsoft.com/office/drawing/2014/main" id="{DCC7FF4B-FD0A-4F5F-A5BF-FB88537488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628775"/>
            <a:ext cx="863600" cy="792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4520" name="Line 8">
            <a:extLst>
              <a:ext uri="{FF2B5EF4-FFF2-40B4-BE49-F238E27FC236}">
                <a16:creationId xmlns:a16="http://schemas.microsoft.com/office/drawing/2014/main" id="{A44F52B3-4907-457A-BBF9-5866114424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4888" y="1628775"/>
            <a:ext cx="287337" cy="504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aphicFrame>
        <p:nvGraphicFramePr>
          <p:cNvPr id="64521" name="Object 11">
            <a:extLst>
              <a:ext uri="{FF2B5EF4-FFF2-40B4-BE49-F238E27FC236}">
                <a16:creationId xmlns:a16="http://schemas.microsoft.com/office/drawing/2014/main" id="{06940DBB-D7FB-4519-B972-B744F3B4A3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2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1B5FD85B-2DE0-4B6C-8598-0D679D18F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5715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Dovážený beton </a:t>
            </a:r>
            <a:br>
              <a:rPr lang="cs-CZ" altLang="cs-CZ" sz="4000"/>
            </a:br>
            <a:r>
              <a:rPr lang="cs-CZ" altLang="cs-CZ" sz="3200"/>
              <a:t>transport beton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7DE113D4-531C-4886-A1A8-06BB89D5B6A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196975"/>
            <a:ext cx="8229600" cy="66246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i="1"/>
              <a:t>zásobovací sila s cementem</a:t>
            </a:r>
            <a:r>
              <a:rPr lang="cs-CZ" altLang="cs-CZ" sz="2800"/>
              <a:t>			</a:t>
            </a:r>
            <a:r>
              <a:rPr lang="cs-CZ" altLang="cs-CZ" sz="2800" i="1"/>
              <a:t>míchací věž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i="1"/>
              <a:t>			zásobníky různých frakcí kameniva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Obr. Výroba betonu mimo staveniště</a:t>
            </a:r>
          </a:p>
        </p:txBody>
      </p:sp>
      <p:pic>
        <p:nvPicPr>
          <p:cNvPr id="65540" name="Picture 4" descr="slide 10">
            <a:extLst>
              <a:ext uri="{FF2B5EF4-FFF2-40B4-BE49-F238E27FC236}">
                <a16:creationId xmlns:a16="http://schemas.microsoft.com/office/drawing/2014/main" id="{E0B739FE-001E-440C-B5B2-756253373A22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2275" y="1647825"/>
            <a:ext cx="5832475" cy="3609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5541" name="Line 5">
            <a:extLst>
              <a:ext uri="{FF2B5EF4-FFF2-40B4-BE49-F238E27FC236}">
                <a16:creationId xmlns:a16="http://schemas.microsoft.com/office/drawing/2014/main" id="{000B3FDA-99AC-475F-AEF7-1BE8CFB0838D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1628775"/>
            <a:ext cx="1584325" cy="16557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42" name="Line 6">
            <a:extLst>
              <a:ext uri="{FF2B5EF4-FFF2-40B4-BE49-F238E27FC236}">
                <a16:creationId xmlns:a16="http://schemas.microsoft.com/office/drawing/2014/main" id="{93297298-A0CE-4A8B-93BF-1AF3495F4A6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7900" y="1484313"/>
            <a:ext cx="2089150" cy="1800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65543" name="Line 7">
            <a:extLst>
              <a:ext uri="{FF2B5EF4-FFF2-40B4-BE49-F238E27FC236}">
                <a16:creationId xmlns:a16="http://schemas.microsoft.com/office/drawing/2014/main" id="{F175335B-0B3F-4287-8A0C-3ADC1391158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80063" y="4149725"/>
            <a:ext cx="211137" cy="1108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aphicFrame>
        <p:nvGraphicFramePr>
          <p:cNvPr id="65544" name="Object 8">
            <a:extLst>
              <a:ext uri="{FF2B5EF4-FFF2-40B4-BE49-F238E27FC236}">
                <a16:creationId xmlns:a16="http://schemas.microsoft.com/office/drawing/2014/main" id="{318E5F99-1C11-4577-BF81-B7383AD538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 descr="jednoschema">
            <a:extLst>
              <a:ext uri="{FF2B5EF4-FFF2-40B4-BE49-F238E27FC236}">
                <a16:creationId xmlns:a16="http://schemas.microsoft.com/office/drawing/2014/main" id="{FEDDB516-7DA4-41A3-86B3-F8104B554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705643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6563" name="Object 6">
            <a:extLst>
              <a:ext uri="{FF2B5EF4-FFF2-40B4-BE49-F238E27FC236}">
                <a16:creationId xmlns:a16="http://schemas.microsoft.com/office/drawing/2014/main" id="{38E1660F-4300-462C-AD0B-8C0EA529E2F3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E93834CC-BB24-41B1-B7F5-6B89F20C8A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Dovážený beton </a:t>
            </a:r>
            <a:br>
              <a:rPr lang="cs-CZ" altLang="cs-CZ" sz="4000"/>
            </a:br>
            <a:r>
              <a:rPr lang="cs-CZ" altLang="cs-CZ" sz="3200"/>
              <a:t>transport beton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A66194BE-8429-4001-9282-049E424E6AA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791200"/>
            <a:ext cx="8229600" cy="18002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Obr. Dávkovací stanice suché směsi – tuto práci dnes zvládají běžné betonárny</a:t>
            </a:r>
          </a:p>
        </p:txBody>
      </p:sp>
      <p:pic>
        <p:nvPicPr>
          <p:cNvPr id="67588" name="Picture 4" descr="sejmout0005_new">
            <a:extLst>
              <a:ext uri="{FF2B5EF4-FFF2-40B4-BE49-F238E27FC236}">
                <a16:creationId xmlns:a16="http://schemas.microsoft.com/office/drawing/2014/main" id="{132D108F-E2A8-4CF5-83D6-DE8676AE3B38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1000" y="1370013"/>
            <a:ext cx="8382000" cy="4344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7589" name="Object 5">
            <a:extLst>
              <a:ext uri="{FF2B5EF4-FFF2-40B4-BE49-F238E27FC236}">
                <a16:creationId xmlns:a16="http://schemas.microsoft.com/office/drawing/2014/main" id="{18877CBF-3A37-405B-94B1-ECCE766F25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DFD03577-CFE9-4EBB-B6BB-B33263D9A2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Primární doprava</a:t>
            </a:r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69046287-447D-412E-AF49-F69F8875A3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229600" cy="561657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- </a:t>
            </a:r>
            <a:r>
              <a:rPr lang="cs-CZ" altLang="cs-CZ" sz="2400"/>
              <a:t>auta, vanové přepravníky, auto-domíchávače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			Obr. Tatra 815 - domíchávač</a:t>
            </a:r>
          </a:p>
        </p:txBody>
      </p:sp>
      <p:pic>
        <p:nvPicPr>
          <p:cNvPr id="68612" name="Picture 4" descr="tatra-1 domichavac">
            <a:extLst>
              <a:ext uri="{FF2B5EF4-FFF2-40B4-BE49-F238E27FC236}">
                <a16:creationId xmlns:a16="http://schemas.microsoft.com/office/drawing/2014/main" id="{DBBC794A-BAB3-4BDB-A4E5-A4618AEFBA57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2275" y="1916113"/>
            <a:ext cx="5241925" cy="39322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8613" name="Object 5">
            <a:extLst>
              <a:ext uri="{FF2B5EF4-FFF2-40B4-BE49-F238E27FC236}">
                <a16:creationId xmlns:a16="http://schemas.microsoft.com/office/drawing/2014/main" id="{5A2C7334-9F52-462E-ABAF-6C79DF2054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1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C896B107-69E7-4C4F-8C16-694C909F76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Primární doprava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50902459-7543-4DBF-A63D-19E13FFDE91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936625" y="5638800"/>
            <a:ext cx="7597775" cy="54927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Obr. Liaz FZ – pro dopravu suché betonové směsi</a:t>
            </a:r>
          </a:p>
        </p:txBody>
      </p:sp>
      <p:pic>
        <p:nvPicPr>
          <p:cNvPr id="69636" name="Picture 4" descr="liaz">
            <a:extLst>
              <a:ext uri="{FF2B5EF4-FFF2-40B4-BE49-F238E27FC236}">
                <a16:creationId xmlns:a16="http://schemas.microsoft.com/office/drawing/2014/main" id="{6568AFC0-017A-4BB8-889D-9D0A5F6CDA5C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00200" y="1219200"/>
            <a:ext cx="5638800" cy="423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9637" name="Object 5">
            <a:extLst>
              <a:ext uri="{FF2B5EF4-FFF2-40B4-BE49-F238E27FC236}">
                <a16:creationId xmlns:a16="http://schemas.microsoft.com/office/drawing/2014/main" id="{2169B3B6-62C1-41F1-AA4F-E85B2BFC55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3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9A25BA4E-5168-4CD1-BDAF-C13D39033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Primární doprava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71BAD3F3-565E-4AA3-B277-B10C195FB2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automíchače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			</a:t>
            </a:r>
          </a:p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			Obr. Tatra 815 - automíchač</a:t>
            </a:r>
          </a:p>
        </p:txBody>
      </p:sp>
      <p:pic>
        <p:nvPicPr>
          <p:cNvPr id="70660" name="Picture 4" descr="tatra-2automichac">
            <a:extLst>
              <a:ext uri="{FF2B5EF4-FFF2-40B4-BE49-F238E27FC236}">
                <a16:creationId xmlns:a16="http://schemas.microsoft.com/office/drawing/2014/main" id="{B54E4ACD-BA87-402F-94C2-FEC534ECA60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47800" y="1752600"/>
            <a:ext cx="5988050" cy="381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0661" name="Object 5">
            <a:extLst>
              <a:ext uri="{FF2B5EF4-FFF2-40B4-BE49-F238E27FC236}">
                <a16:creationId xmlns:a16="http://schemas.microsoft.com/office/drawing/2014/main" id="{D22FFDDD-C3C8-4C95-BCAC-ADEF25ADC8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A9CE330F-5D3F-42CD-8C0D-CDE715EDA7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0EE80989-1EFF-4E4E-8709-6561F72427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/>
              <a:t>-	2 x MAN 8X6</a:t>
            </a:r>
            <a:br>
              <a:rPr lang="cs-CZ" altLang="cs-CZ"/>
            </a:br>
            <a:r>
              <a:rPr lang="cs-CZ" altLang="cs-CZ" sz="2400"/>
              <a:t>Nástavba domíchávače betonu 9 m3</a:t>
            </a:r>
            <a:r>
              <a:rPr lang="cs-CZ" altLang="cs-CZ"/>
              <a:t> </a:t>
            </a:r>
            <a:br>
              <a:rPr lang="cs-CZ" altLang="cs-CZ"/>
            </a:br>
            <a:br>
              <a:rPr lang="cs-CZ" altLang="cs-CZ"/>
            </a:br>
            <a:r>
              <a:rPr lang="cs-CZ" altLang="cs-CZ"/>
              <a:t> </a:t>
            </a:r>
          </a:p>
        </p:txBody>
      </p:sp>
      <p:pic>
        <p:nvPicPr>
          <p:cNvPr id="71684" name="Picture 5" descr="rozvoz betonu - MAN 8x6">
            <a:extLst>
              <a:ext uri="{FF2B5EF4-FFF2-40B4-BE49-F238E27FC236}">
                <a16:creationId xmlns:a16="http://schemas.microsoft.com/office/drawing/2014/main" id="{EF96D613-B332-48BF-AE75-A769DF556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800" y="2895600"/>
            <a:ext cx="44196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1685" name="Object 6">
            <a:extLst>
              <a:ext uri="{FF2B5EF4-FFF2-40B4-BE49-F238E27FC236}">
                <a16:creationId xmlns:a16="http://schemas.microsoft.com/office/drawing/2014/main" id="{27F217CE-7504-4D41-9A3D-A8B74A6711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4B5D856D-521F-423F-88C7-5F86541E1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BA7FBDF5-D6CE-476E-9CA1-9083632464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/>
              <a:t>-	1 x TATRA 815 6x6</a:t>
            </a:r>
            <a:br>
              <a:rPr lang="cs-CZ" altLang="cs-CZ"/>
            </a:br>
            <a:r>
              <a:rPr lang="cs-CZ" altLang="cs-CZ" sz="2400"/>
              <a:t>Nástavba domíchávače betonu 5 m3</a:t>
            </a:r>
            <a:br>
              <a:rPr lang="cs-CZ" altLang="cs-CZ" sz="2400"/>
            </a:br>
            <a:endParaRPr lang="cs-CZ" altLang="cs-CZ" sz="2400"/>
          </a:p>
        </p:txBody>
      </p:sp>
      <p:pic>
        <p:nvPicPr>
          <p:cNvPr id="72708" name="Picture 6" descr="rozvoz betonu - Tatra 815">
            <a:extLst>
              <a:ext uri="{FF2B5EF4-FFF2-40B4-BE49-F238E27FC236}">
                <a16:creationId xmlns:a16="http://schemas.microsoft.com/office/drawing/2014/main" id="{3215D41A-1B3E-4A21-956E-250F75DCB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2971800"/>
            <a:ext cx="4038600" cy="277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13AC3D91-2AF7-4DF4-BEFA-EF68A0B154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424F5DAB-101B-463F-9CBA-0D7F447167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/>
              <a:t>-	1 x MAN 4x2</a:t>
            </a:r>
            <a:br>
              <a:rPr lang="cs-CZ" altLang="cs-CZ"/>
            </a:br>
            <a:r>
              <a:rPr lang="cs-CZ" altLang="cs-CZ" sz="2400"/>
              <a:t>Silážní vůz pro přepravu práškového materiálu 39 m3 </a:t>
            </a:r>
          </a:p>
        </p:txBody>
      </p:sp>
      <p:pic>
        <p:nvPicPr>
          <p:cNvPr id="73732" name="Picture 5" descr="rozvoz betonu - MAN 8x6">
            <a:extLst>
              <a:ext uri="{FF2B5EF4-FFF2-40B4-BE49-F238E27FC236}">
                <a16:creationId xmlns:a16="http://schemas.microsoft.com/office/drawing/2014/main" id="{369E4E3C-8C06-42DD-A078-D3E8FB94BE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2819400"/>
            <a:ext cx="37338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3733" name="Object 6">
            <a:extLst>
              <a:ext uri="{FF2B5EF4-FFF2-40B4-BE49-F238E27FC236}">
                <a16:creationId xmlns:a16="http://schemas.microsoft.com/office/drawing/2014/main" id="{37559142-D7C9-45F5-A568-2FED5988D5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9C9C75CC-D4DC-484E-A8E3-0A2FC77073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577F5533-DAC1-4AE2-825A-56CBAEB0A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b="1"/>
              <a:t>-	Iveco Stralis</a:t>
            </a:r>
            <a:br>
              <a:rPr lang="cs-CZ" altLang="cs-CZ"/>
            </a:br>
            <a:r>
              <a:rPr lang="cs-CZ" altLang="cs-CZ" sz="2400"/>
              <a:t>tandemový sklápěcí přívěs pro přepravu sypkých materiálů </a:t>
            </a:r>
            <a:br>
              <a:rPr lang="cs-CZ" altLang="cs-CZ" sz="2400"/>
            </a:br>
            <a:endParaRPr lang="cs-CZ" altLang="cs-CZ" sz="2400"/>
          </a:p>
        </p:txBody>
      </p:sp>
      <p:pic>
        <p:nvPicPr>
          <p:cNvPr id="74756" name="Picture 5" descr="rozvoz betonu - MAN 8x6">
            <a:extLst>
              <a:ext uri="{FF2B5EF4-FFF2-40B4-BE49-F238E27FC236}">
                <a16:creationId xmlns:a16="http://schemas.microsoft.com/office/drawing/2014/main" id="{9A1D0859-C0D1-4832-BE3B-D7545C270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400" y="2895600"/>
            <a:ext cx="32766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4757" name="Object 6">
            <a:extLst>
              <a:ext uri="{FF2B5EF4-FFF2-40B4-BE49-F238E27FC236}">
                <a16:creationId xmlns:a16="http://schemas.microsoft.com/office/drawing/2014/main" id="{59A5A11D-D3D6-4144-B8A2-B301D880FE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EF1F17EA-6FEA-4FE0-80D2-C5A6A64600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E06EDE0B-E4E7-4152-8C2A-A73E7AAE60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b="1"/>
              <a:t>Putzmeister M 36</a:t>
            </a:r>
            <a:br>
              <a:rPr lang="cs-CZ" altLang="cs-CZ"/>
            </a:br>
            <a:r>
              <a:rPr lang="cs-CZ" altLang="cs-CZ" sz="2400"/>
              <a:t>autobetonová pumpa</a:t>
            </a:r>
            <a:r>
              <a:rPr lang="cs-CZ" altLang="cs-CZ"/>
              <a:t> </a:t>
            </a:r>
          </a:p>
        </p:txBody>
      </p:sp>
      <p:pic>
        <p:nvPicPr>
          <p:cNvPr id="75780" name="Picture 5" descr="rozvoz betonu - MAN 8x6">
            <a:extLst>
              <a:ext uri="{FF2B5EF4-FFF2-40B4-BE49-F238E27FC236}">
                <a16:creationId xmlns:a16="http://schemas.microsoft.com/office/drawing/2014/main" id="{1243CB81-7708-4221-88B7-81410C2FC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3124200"/>
            <a:ext cx="4191000" cy="253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5781" name="Object 6">
            <a:extLst>
              <a:ext uri="{FF2B5EF4-FFF2-40B4-BE49-F238E27FC236}">
                <a16:creationId xmlns:a16="http://schemas.microsoft.com/office/drawing/2014/main" id="{9BAED536-526D-4174-9460-6BBF4F1B53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>
            <a:extLst>
              <a:ext uri="{FF2B5EF4-FFF2-40B4-BE49-F238E27FC236}">
                <a16:creationId xmlns:a16="http://schemas.microsoft.com/office/drawing/2014/main" id="{9891FA9B-0059-409A-818F-DBD5FC8E9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Teplovzdušné agregáty</a:t>
            </a:r>
          </a:p>
        </p:txBody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8C40EB31-55D8-402D-B7A3-B2A3D92F363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altLang="cs-CZ" sz="2400"/>
              <a:t>Teplovzušné agregáty na lehký topný olej a elektrické</a:t>
            </a:r>
          </a:p>
        </p:txBody>
      </p:sp>
      <p:sp>
        <p:nvSpPr>
          <p:cNvPr id="214021" name="Rectangle 5">
            <a:extLst>
              <a:ext uri="{FF2B5EF4-FFF2-40B4-BE49-F238E27FC236}">
                <a16:creationId xmlns:a16="http://schemas.microsoft.com/office/drawing/2014/main" id="{4F478400-061F-4C8E-B82B-C97AD719162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altLang="cs-CZ" sz="2400"/>
              <a:t>Teplovzdušné agregáty a topidla na propan butan</a:t>
            </a:r>
          </a:p>
          <a:p>
            <a:pPr eaLnBrk="1" hangingPunct="1">
              <a:defRPr/>
            </a:pPr>
            <a:endParaRPr lang="cs-CZ" altLang="cs-CZ" sz="2400"/>
          </a:p>
        </p:txBody>
      </p:sp>
      <p:graphicFrame>
        <p:nvGraphicFramePr>
          <p:cNvPr id="76805" name="Object 4">
            <a:extLst>
              <a:ext uri="{FF2B5EF4-FFF2-40B4-BE49-F238E27FC236}">
                <a16:creationId xmlns:a16="http://schemas.microsoft.com/office/drawing/2014/main" id="{FB2B8DC9-48F5-456D-A0AF-113402F3B135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81000" y="3048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9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806" name="Picture 7" descr="new142">
            <a:extLst>
              <a:ext uri="{FF2B5EF4-FFF2-40B4-BE49-F238E27FC236}">
                <a16:creationId xmlns:a16="http://schemas.microsoft.com/office/drawing/2014/main" id="{B0BC0AE1-FDD2-4382-8758-BAACAA6B1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26336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7" name="Picture 9" descr="new143">
            <a:extLst>
              <a:ext uri="{FF2B5EF4-FFF2-40B4-BE49-F238E27FC236}">
                <a16:creationId xmlns:a16="http://schemas.microsoft.com/office/drawing/2014/main" id="{97EEFD6D-8629-4B32-B0EB-12B0E9E38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2971800"/>
            <a:ext cx="2732088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8" name="Picture 11" descr="new144">
            <a:extLst>
              <a:ext uri="{FF2B5EF4-FFF2-40B4-BE49-F238E27FC236}">
                <a16:creationId xmlns:a16="http://schemas.microsoft.com/office/drawing/2014/main" id="{0A25107B-2CED-4A24-B7E3-1B3B0279F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3352800"/>
            <a:ext cx="23050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>
            <a:extLst>
              <a:ext uri="{FF2B5EF4-FFF2-40B4-BE49-F238E27FC236}">
                <a16:creationId xmlns:a16="http://schemas.microsoft.com/office/drawing/2014/main" id="{706AF613-229C-4315-B8F5-96AC83748D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010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Hutnění betonové směsi</a:t>
            </a:r>
          </a:p>
        </p:txBody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61CD8018-3074-4C4E-9865-7503BC8F870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343400" cy="45339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cs-CZ" altLang="cs-CZ" sz="2400"/>
              <a:t>vibrační desky, latě, lišty,.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400"/>
              <a:t>ponorné vibrátory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400"/>
              <a:t>pneumatické vibrátory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400"/>
              <a:t>dusadla a jiné pomůcky</a:t>
            </a:r>
          </a:p>
        </p:txBody>
      </p:sp>
      <p:graphicFrame>
        <p:nvGraphicFramePr>
          <p:cNvPr id="77828" name="Object 5">
            <a:extLst>
              <a:ext uri="{FF2B5EF4-FFF2-40B4-BE49-F238E27FC236}">
                <a16:creationId xmlns:a16="http://schemas.microsoft.com/office/drawing/2014/main" id="{72A826EC-35B9-40CA-BA72-323436C5B5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Rectangle 8">
            <a:extLst>
              <a:ext uri="{FF2B5EF4-FFF2-40B4-BE49-F238E27FC236}">
                <a16:creationId xmlns:a16="http://schemas.microsoft.com/office/drawing/2014/main" id="{83609691-8D15-4C62-BBA9-A29B09595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3563"/>
            <a:ext cx="914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>
                <a:solidFill>
                  <a:srgbClr val="000000"/>
                </a:solidFill>
              </a:rPr>
              <a:t> </a:t>
            </a:r>
            <a:endParaRPr lang="cs-CZ" altLang="cs-CZ"/>
          </a:p>
        </p:txBody>
      </p:sp>
      <p:pic>
        <p:nvPicPr>
          <p:cNvPr id="77830" name="Picture 10" descr="http://www.kramny.cz/images_mart/rvl200.jpg">
            <a:extLst>
              <a:ext uri="{FF2B5EF4-FFF2-40B4-BE49-F238E27FC236}">
                <a16:creationId xmlns:a16="http://schemas.microsoft.com/office/drawing/2014/main" id="{329EB648-8FC8-4F0A-9D12-099C86900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962400"/>
            <a:ext cx="19891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1" name="Rectangle 11">
            <a:extLst>
              <a:ext uri="{FF2B5EF4-FFF2-40B4-BE49-F238E27FC236}">
                <a16:creationId xmlns:a16="http://schemas.microsoft.com/office/drawing/2014/main" id="{DBC262F3-0556-43CC-8AB3-CB4683A74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77832" name="Picture 13" descr="Vibrační lišty">
            <a:extLst>
              <a:ext uri="{FF2B5EF4-FFF2-40B4-BE49-F238E27FC236}">
                <a16:creationId xmlns:a16="http://schemas.microsoft.com/office/drawing/2014/main" id="{61E297CB-6B0E-4506-BD6C-8D27C27C1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962400"/>
            <a:ext cx="2438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33" name="Rectangle 18">
            <a:extLst>
              <a:ext uri="{FF2B5EF4-FFF2-40B4-BE49-F238E27FC236}">
                <a16:creationId xmlns:a16="http://schemas.microsoft.com/office/drawing/2014/main" id="{BB676C2D-4DD0-439D-B686-4BCD7771B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77834" name="Picture 27" descr="http://www.profimat.cz/_produkty_picts/s_img1116517061.jpg">
            <a:hlinkClick r:id="rId8"/>
            <a:extLst>
              <a:ext uri="{FF2B5EF4-FFF2-40B4-BE49-F238E27FC236}">
                <a16:creationId xmlns:a16="http://schemas.microsoft.com/office/drawing/2014/main" id="{F9BF1B9C-C443-4CD7-821C-1858B29BB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25908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5" name="Picture 25" descr="Vibrační lišty">
            <a:extLst>
              <a:ext uri="{FF2B5EF4-FFF2-40B4-BE49-F238E27FC236}">
                <a16:creationId xmlns:a16="http://schemas.microsoft.com/office/drawing/2014/main" id="{D6F3B143-7D6D-478D-AEA0-EECCB48747B9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95800" y="1524000"/>
            <a:ext cx="3276600" cy="2195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1" name="Rectangle 5">
            <a:extLst>
              <a:ext uri="{FF2B5EF4-FFF2-40B4-BE49-F238E27FC236}">
                <a16:creationId xmlns:a16="http://schemas.microsoft.com/office/drawing/2014/main" id="{C12C305F-2EA2-4A6E-86C5-5E7A86DDFD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www</a:t>
            </a:r>
          </a:p>
        </p:txBody>
      </p:sp>
      <p:sp>
        <p:nvSpPr>
          <p:cNvPr id="183303" name="Rectangle 7">
            <a:extLst>
              <a:ext uri="{FF2B5EF4-FFF2-40B4-BE49-F238E27FC236}">
                <a16:creationId xmlns:a16="http://schemas.microsoft.com/office/drawing/2014/main" id="{31DA5281-AAE0-4F88-9762-A9BEF534E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/>
              <a:t>-	</a:t>
            </a:r>
            <a:r>
              <a:rPr lang="cs-CZ" altLang="cs-CZ" sz="2400" dirty="0"/>
              <a:t>Práce s internetem: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/>
              <a:t> </a:t>
            </a:r>
            <a:r>
              <a:rPr lang="cs-CZ" altLang="cs-CZ" dirty="0">
                <a:hlinkClick r:id="rId3"/>
              </a:rPr>
              <a:t>www.betonserver.cz</a:t>
            </a:r>
            <a:r>
              <a:rPr lang="cs-CZ" altLang="cs-CZ" dirty="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/>
              <a:t>	</a:t>
            </a:r>
            <a:r>
              <a:rPr lang="cs-CZ" altLang="cs-CZ" sz="1600" dirty="0"/>
              <a:t>Beton server je oborový portál pro vyhledávání firem a jejich provozoven podle vzdálenosti od místa stavby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dirty="0">
                <a:hlinkClick r:id="rId4"/>
              </a:rPr>
              <a:t>https://www.cemex.cz/documents/46856796/46996285/Cenik-CEMEX-betonarna-Sokolov.pdf/a8d97e2b-98fe-f500-e518-a2c06874b1c8?version=1.2</a:t>
            </a:r>
            <a:endParaRPr lang="cs-CZ" dirty="0"/>
          </a:p>
          <a:p>
            <a:pPr lvl="1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1200" dirty="0"/>
              <a:t>Ceny směsí</a:t>
            </a:r>
          </a:p>
        </p:txBody>
      </p:sp>
      <p:graphicFrame>
        <p:nvGraphicFramePr>
          <p:cNvPr id="78852" name="Object 4">
            <a:extLst>
              <a:ext uri="{FF2B5EF4-FFF2-40B4-BE49-F238E27FC236}">
                <a16:creationId xmlns:a16="http://schemas.microsoft.com/office/drawing/2014/main" id="{21344A69-01F6-4C1D-AAD0-737AD0489E0F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3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E35C2D26-1B3F-403B-9A13-837F4782F1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www</a:t>
            </a:r>
          </a:p>
        </p:txBody>
      </p:sp>
      <p:pic>
        <p:nvPicPr>
          <p:cNvPr id="79875" name="Picture 3">
            <a:extLst>
              <a:ext uri="{FF2B5EF4-FFF2-40B4-BE49-F238E27FC236}">
                <a16:creationId xmlns:a16="http://schemas.microsoft.com/office/drawing/2014/main" id="{CDD09047-25A0-4758-A223-8634FC400BF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875" t="8578" b="7248"/>
          <a:stretch>
            <a:fillRect/>
          </a:stretch>
        </p:blipFill>
        <p:spPr>
          <a:xfrm>
            <a:off x="0" y="1052513"/>
            <a:ext cx="8893175" cy="4902200"/>
          </a:xfrm>
        </p:spPr>
      </p:pic>
      <p:graphicFrame>
        <p:nvGraphicFramePr>
          <p:cNvPr id="79876" name="Object 5">
            <a:extLst>
              <a:ext uri="{FF2B5EF4-FFF2-40B4-BE49-F238E27FC236}">
                <a16:creationId xmlns:a16="http://schemas.microsoft.com/office/drawing/2014/main" id="{F67444C6-7B00-47F9-B2E0-A332AD8523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86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87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>
            <a:extLst>
              <a:ext uri="{FF2B5EF4-FFF2-40B4-BE49-F238E27FC236}">
                <a16:creationId xmlns:a16="http://schemas.microsoft.com/office/drawing/2014/main" id="{012A3B16-0047-4909-9FBA-F0AFDE33C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400" b="1">
                <a:hlinkClick r:id="rId3"/>
              </a:rPr>
              <a:t>www.armosteel.cz</a:t>
            </a:r>
            <a:r>
              <a:rPr lang="cs-CZ" altLang="cs-CZ" sz="2400"/>
              <a:t> </a:t>
            </a:r>
          </a:p>
          <a:p>
            <a:pPr eaLnBrk="1" hangingPunct="1">
              <a:defRPr/>
            </a:pPr>
            <a:r>
              <a:rPr lang="cs-CZ" altLang="cs-CZ" sz="2400" b="1">
                <a:hlinkClick r:id="rId4"/>
              </a:rPr>
              <a:t>www.betonarska-vyztuz.cz</a:t>
            </a:r>
            <a:r>
              <a:rPr lang="cs-CZ" altLang="cs-CZ" sz="2400"/>
              <a:t> </a:t>
            </a:r>
          </a:p>
          <a:p>
            <a:pPr eaLnBrk="1" hangingPunct="1">
              <a:defRPr/>
            </a:pPr>
            <a:r>
              <a:rPr lang="cs-CZ" altLang="cs-CZ" sz="2400" b="1">
                <a:hlinkClick r:id="rId5"/>
              </a:rPr>
              <a:t>www.bostas.cz</a:t>
            </a:r>
            <a:r>
              <a:rPr lang="cs-CZ" altLang="cs-CZ" sz="2400"/>
              <a:t> </a:t>
            </a:r>
          </a:p>
          <a:p>
            <a:pPr eaLnBrk="1" hangingPunct="1">
              <a:defRPr/>
            </a:pPr>
            <a:r>
              <a:rPr lang="cs-CZ" altLang="cs-CZ" sz="2400" b="1">
                <a:hlinkClick r:id="rId6"/>
              </a:rPr>
              <a:t>www.cebet.cz</a:t>
            </a:r>
            <a:r>
              <a:rPr lang="cs-CZ" altLang="cs-CZ" sz="2400"/>
              <a:t> </a:t>
            </a:r>
          </a:p>
          <a:p>
            <a:pPr eaLnBrk="1" hangingPunct="1">
              <a:defRPr/>
            </a:pPr>
            <a:r>
              <a:rPr lang="cs-CZ" altLang="cs-CZ" sz="2400" b="1">
                <a:hlinkClick r:id="rId7"/>
              </a:rPr>
              <a:t>www.crbeton.cz</a:t>
            </a:r>
            <a:r>
              <a:rPr lang="cs-CZ" altLang="cs-CZ" sz="2400"/>
              <a:t> </a:t>
            </a:r>
          </a:p>
          <a:p>
            <a:pPr eaLnBrk="1" hangingPunct="1">
              <a:defRPr/>
            </a:pPr>
            <a:r>
              <a:rPr lang="cs-CZ" altLang="cs-CZ" sz="2400" b="1">
                <a:hlinkClick r:id="rId8"/>
              </a:rPr>
              <a:t>www.ipsystem.cz</a:t>
            </a:r>
            <a:r>
              <a:rPr lang="cs-CZ" altLang="cs-CZ" sz="2400"/>
              <a:t> </a:t>
            </a:r>
          </a:p>
          <a:p>
            <a:pPr eaLnBrk="1" hangingPunct="1">
              <a:defRPr/>
            </a:pPr>
            <a:r>
              <a:rPr lang="cs-CZ" altLang="cs-CZ" sz="2400" b="1">
                <a:hlinkClick r:id="rId9"/>
              </a:rPr>
              <a:t>www.kondor.cz</a:t>
            </a:r>
            <a:r>
              <a:rPr lang="cs-CZ" altLang="cs-CZ" sz="2400"/>
              <a:t> </a:t>
            </a:r>
          </a:p>
        </p:txBody>
      </p:sp>
      <p:graphicFrame>
        <p:nvGraphicFramePr>
          <p:cNvPr id="80899" name="Object 7">
            <a:extLst>
              <a:ext uri="{FF2B5EF4-FFF2-40B4-BE49-F238E27FC236}">
                <a16:creationId xmlns:a16="http://schemas.microsoft.com/office/drawing/2014/main" id="{1D928196-29D2-4A28-9C11-2A28EADAFA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86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0" name="Obrázek" r:id="rId10" imgW="1619187" imgH="827821" progId="Word.Picture.8">
                  <p:embed/>
                </p:oleObj>
              </mc:Choice>
              <mc:Fallback>
                <p:oleObj name="Obrázek" r:id="rId10" imgW="1619187" imgH="827821" progId="Word.Picture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1" name="armovani pouzitelne.wmv">
            <a:hlinkClick r:id="" action="ppaction://media"/>
            <a:extLst>
              <a:ext uri="{FF2B5EF4-FFF2-40B4-BE49-F238E27FC236}">
                <a16:creationId xmlns:a16="http://schemas.microsoft.com/office/drawing/2014/main" id="{56F9FF66-3072-4A0B-A831-76839642E070}"/>
              </a:ext>
            </a:extLst>
          </p:cNvPr>
          <p:cNvPicPr>
            <a:picLocks noChangeAspect="1" noChangeArrowheads="1"/>
          </p:cNvPicPr>
          <p:nvPr>
            <a:videoFile r:link="rId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647700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Text Box 5">
            <a:extLst>
              <a:ext uri="{FF2B5EF4-FFF2-40B4-BE49-F238E27FC236}">
                <a16:creationId xmlns:a16="http://schemas.microsoft.com/office/drawing/2014/main" id="{9C7DAB5D-EB8B-459C-95CC-FF3E9E726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04800"/>
            <a:ext cx="6248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cs-CZ" altLang="cs-CZ" sz="4000"/>
              <a:t>Ukázka armování</a:t>
            </a:r>
          </a:p>
        </p:txBody>
      </p:sp>
      <p:graphicFrame>
        <p:nvGraphicFramePr>
          <p:cNvPr id="81924" name="Object 6">
            <a:extLst>
              <a:ext uri="{FF2B5EF4-FFF2-40B4-BE49-F238E27FC236}">
                <a16:creationId xmlns:a16="http://schemas.microsoft.com/office/drawing/2014/main" id="{915A8F7C-A3B2-4CF1-8DB8-76FCECC19F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286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25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286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70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709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70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70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09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ody">
  <a:themeElements>
    <a:clrScheme name="Body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Bod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ody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1734</TotalTime>
  <Words>1903</Words>
  <Application>Microsoft Office PowerPoint</Application>
  <PresentationFormat>Předvádění na obrazovce (4:3)</PresentationFormat>
  <Paragraphs>300</Paragraphs>
  <Slides>77</Slides>
  <Notes>0</Notes>
  <HiddenSlides>0</HiddenSlides>
  <MMClips>1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77</vt:i4>
      </vt:variant>
    </vt:vector>
  </HeadingPairs>
  <TitlesOfParts>
    <vt:vector size="81" baseType="lpstr">
      <vt:lpstr>Arial</vt:lpstr>
      <vt:lpstr>Wingdings</vt:lpstr>
      <vt:lpstr>Body</vt:lpstr>
      <vt:lpstr>Obrázek aplikace Microsoft Word</vt:lpstr>
      <vt:lpstr>Technologická etapa:  Realizace monolitické železobetonové konstrukce</vt:lpstr>
      <vt:lpstr>Osnova</vt:lpstr>
      <vt:lpstr>1. Mechanizace</vt:lpstr>
      <vt:lpstr>Stroje pro práci                  s betonářskou výztuží</vt:lpstr>
      <vt:lpstr>Prezentace aplikace PowerPoint</vt:lpstr>
      <vt:lpstr>Výroba</vt:lpstr>
      <vt:lpstr>Výroba</vt:lpstr>
      <vt:lpstr>Mechanizace Stroje pro práci s betonářskou výztuží </vt:lpstr>
      <vt:lpstr>Výroba</vt:lpstr>
      <vt:lpstr>Výroba</vt:lpstr>
      <vt:lpstr>Výroba</vt:lpstr>
      <vt:lpstr>Výroba</vt:lpstr>
      <vt:lpstr>Výroba</vt:lpstr>
      <vt:lpstr>Autogen</vt:lpstr>
      <vt:lpstr>Autogen</vt:lpstr>
      <vt:lpstr>Automaty </vt:lpstr>
      <vt:lpstr>Výroba</vt:lpstr>
      <vt:lpstr>Výroba</vt:lpstr>
      <vt:lpstr>Výroba</vt:lpstr>
      <vt:lpstr>Výroba</vt:lpstr>
      <vt:lpstr>Střihací a ohýbací zařízení tyčové oceli CUT FORM 32  </vt:lpstr>
      <vt:lpstr>Střihací a ohýbací zařízení tyčové oceli CUT FORM 32</vt:lpstr>
      <vt:lpstr> Střihací a ohýbací zařízení tyčové oceli CUT FORM 32</vt:lpstr>
      <vt:lpstr>Střihací a ohýbací ařízení tyčové oceli CUT FORM 32</vt:lpstr>
      <vt:lpstr>Pásová pila</vt:lpstr>
      <vt:lpstr>Pásová pila typu Behringer</vt:lpstr>
      <vt:lpstr>Pásová pila typu Behringer</vt:lpstr>
      <vt:lpstr>Výroba</vt:lpstr>
      <vt:lpstr>Výroba</vt:lpstr>
      <vt:lpstr>Profilové nůžky</vt:lpstr>
      <vt:lpstr>Tabulové nůžky</vt:lpstr>
      <vt:lpstr>Výroba</vt:lpstr>
      <vt:lpstr>Železářské pracoviště  výztuž vyvázaná do armokošů</vt:lpstr>
      <vt:lpstr>Železářské pracoviště výztuž vyvázaná do armokošů</vt:lpstr>
      <vt:lpstr>Železářské pracoviště  detail připravené výztuže pro armování konzoly</vt:lpstr>
      <vt:lpstr>Výroba</vt:lpstr>
      <vt:lpstr>Sortiment výrobků</vt:lpstr>
      <vt:lpstr>Sortiment výrobků</vt:lpstr>
      <vt:lpstr>Sortiment výrobků profilová ocel průřezu T </vt:lpstr>
      <vt:lpstr>Sortiment výrobků  pásová a plochá ocel</vt:lpstr>
      <vt:lpstr>Sortiment výrobků  běžná betonářská výztuž </vt:lpstr>
      <vt:lpstr>Sortiment výrobků</vt:lpstr>
      <vt:lpstr>Sortiment výrobků</vt:lpstr>
      <vt:lpstr>Váha , cena (závisí na profilu)</vt:lpstr>
      <vt:lpstr>Váha , cena (závisí na profilu)</vt:lpstr>
      <vt:lpstr>Váha , cena (závisí na profilu)</vt:lpstr>
      <vt:lpstr>Váha , cena (závisí na profilu)</vt:lpstr>
      <vt:lpstr>Doprava a skladování</vt:lpstr>
      <vt:lpstr>Skladování materiálu</vt:lpstr>
      <vt:lpstr>Skladování materiálu</vt:lpstr>
      <vt:lpstr>1. Mechanizace </vt:lpstr>
      <vt:lpstr>1. Mechanizace </vt:lpstr>
      <vt:lpstr>Dělení</vt:lpstr>
      <vt:lpstr>Staveništní výroba</vt:lpstr>
      <vt:lpstr>Staveništní výroba</vt:lpstr>
      <vt:lpstr>Sekundární doprava při staveništní výrobě</vt:lpstr>
      <vt:lpstr>Sekundární doprava  při staveništní výrobě</vt:lpstr>
      <vt:lpstr>Sekundární doprava  při staveništní výrobě</vt:lpstr>
      <vt:lpstr>Sekundární doprava  při staveništní výrobě</vt:lpstr>
      <vt:lpstr>Dovážený beton  transport beton </vt:lpstr>
      <vt:lpstr>Dovážený beton  transport beton</vt:lpstr>
      <vt:lpstr>Prezentace aplikace PowerPoint</vt:lpstr>
      <vt:lpstr>Dovážený beton  transport beton</vt:lpstr>
      <vt:lpstr>Primární doprava</vt:lpstr>
      <vt:lpstr>Primární doprava</vt:lpstr>
      <vt:lpstr>Primární doprava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Teplovzdušné agregáty</vt:lpstr>
      <vt:lpstr>Hutnění betonové směsi</vt:lpstr>
      <vt:lpstr>www</vt:lpstr>
      <vt:lpstr>www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Technologická etapa:  Realizace monolitické železobetonové konstrukce</dc:title>
  <dc:creator>Ing. Drahoslav Kolář</dc:creator>
  <cp:lastModifiedBy>Barbora Nečasová</cp:lastModifiedBy>
  <cp:revision>15</cp:revision>
  <dcterms:created xsi:type="dcterms:W3CDTF">2007-10-13T22:36:47Z</dcterms:created>
  <dcterms:modified xsi:type="dcterms:W3CDTF">2020-03-23T14:02:00Z</dcterms:modified>
</cp:coreProperties>
</file>